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9" r:id="rId1"/>
  </p:sldMasterIdLst>
  <p:notesMasterIdLst>
    <p:notesMasterId r:id="rId13"/>
  </p:notesMasterIdLst>
  <p:sldIdLst>
    <p:sldId id="341" r:id="rId2"/>
    <p:sldId id="344" r:id="rId3"/>
    <p:sldId id="337" r:id="rId4"/>
    <p:sldId id="258" r:id="rId5"/>
    <p:sldId id="259" r:id="rId6"/>
    <p:sldId id="346" r:id="rId7"/>
    <p:sldId id="342" r:id="rId8"/>
    <p:sldId id="343" r:id="rId9"/>
    <p:sldId id="260" r:id="rId10"/>
    <p:sldId id="340" r:id="rId11"/>
    <p:sldId id="345" r:id="rId12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Coming Soon" panose="020B0604020202020204" charset="0"/>
      <p:regular r:id="rId18"/>
    </p:embeddedFont>
    <p:embeddedFont>
      <p:font typeface="Wingdings 3" panose="05040102010807070707" pitchFamily="18" charset="2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E503F1-B9C1-4896-842B-E77E709DE1CE}">
  <a:tblStyle styleId="{25E503F1-B9C1-4896-842B-E77E709DE1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3-02-16T03:30:45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21208 9562 0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757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66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57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7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05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08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74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808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929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8676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204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6823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882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906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476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52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77022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5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323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302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508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951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022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793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197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731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444336" y="155864"/>
            <a:ext cx="6670964" cy="21820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200" dirty="0" smtClean="0">
                <a:solidFill>
                  <a:schemeClr val="accent2"/>
                </a:solidFill>
              </a:rPr>
              <a:t>WELCOME!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" name="Picture 2" descr="Smiley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12" y="1903169"/>
            <a:ext cx="2856729" cy="28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675408" y="711181"/>
            <a:ext cx="3803073" cy="3829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sz="6600" dirty="0" smtClean="0">
                <a:solidFill>
                  <a:srgbClr val="002060"/>
                </a:solidFill>
              </a:rPr>
              <a:t> play</a:t>
            </a:r>
            <a:br>
              <a:rPr lang="en" sz="6600" dirty="0" smtClean="0">
                <a:solidFill>
                  <a:srgbClr val="002060"/>
                </a:solidFill>
              </a:rPr>
            </a:br>
            <a:r>
              <a:rPr lang="en" sz="6600" dirty="0" smtClean="0">
                <a:solidFill>
                  <a:srgbClr val="002060"/>
                </a:solidFill>
              </a:rPr>
              <a:t>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>
                <a:solidFill>
                  <a:srgbClr val="002060"/>
                </a:solidFill>
              </a:rPr>
              <a:t/>
            </a:r>
            <a:br>
              <a:rPr lang="en" dirty="0" smtClean="0">
                <a:solidFill>
                  <a:srgbClr val="002060"/>
                </a:solidFill>
              </a:rPr>
            </a:b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4850144" y="583590"/>
            <a:ext cx="2948245" cy="16601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739" y="2656572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675408" y="711181"/>
            <a:ext cx="3803073" cy="3829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sz="6600" dirty="0" smtClean="0">
                <a:solidFill>
                  <a:srgbClr val="002060"/>
                </a:solidFill>
              </a:rPr>
              <a:t> run</a:t>
            </a:r>
            <a:br>
              <a:rPr lang="en" sz="6600" dirty="0" smtClean="0">
                <a:solidFill>
                  <a:srgbClr val="002060"/>
                </a:solidFill>
              </a:rPr>
            </a:br>
            <a:r>
              <a:rPr lang="en" sz="6600" dirty="0" smtClean="0">
                <a:solidFill>
                  <a:srgbClr val="002060"/>
                </a:solidFill>
              </a:rPr>
              <a:t>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>
                <a:solidFill>
                  <a:srgbClr val="002060"/>
                </a:solidFill>
              </a:rPr>
              <a:t/>
            </a:r>
            <a:br>
              <a:rPr lang="en" dirty="0" smtClean="0">
                <a:solidFill>
                  <a:srgbClr val="002060"/>
                </a:solidFill>
              </a:rPr>
            </a:br>
            <a:endParaRPr dirty="0"/>
          </a:p>
        </p:txBody>
      </p:sp>
      <p:pic>
        <p:nvPicPr>
          <p:cNvPr id="1026" name="Picture 2" descr="Why Run? The Health Benefits of Running - HealthXchange.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35" y="1607834"/>
            <a:ext cx="3795857" cy="23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" y="810491"/>
            <a:ext cx="9029700" cy="2971800"/>
          </a:xfrm>
        </p:spPr>
        <p:txBody>
          <a:bodyPr>
            <a:normAutofit/>
          </a:bodyPr>
          <a:lstStyle/>
          <a:p>
            <a:r>
              <a:rPr lang="es-MX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</a:t>
            </a:r>
            <a:r>
              <a:rPr lang="es-MX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,September</a:t>
            </a:r>
            <a:r>
              <a:rPr lang="es-MX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18th, </a:t>
            </a:r>
            <a:r>
              <a:rPr lang="es-MX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</a:t>
            </a:r>
            <a:endParaRPr lang="es-MX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7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532100" y="935183"/>
            <a:ext cx="6079800" cy="32835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MX" sz="3600" dirty="0" err="1" smtClean="0">
                <a:solidFill>
                  <a:schemeClr val="accent2"/>
                </a:solidFill>
              </a:rPr>
              <a:t>Introduction</a:t>
            </a:r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err="1" smtClean="0">
                <a:solidFill>
                  <a:srgbClr val="002060"/>
                </a:solidFill>
              </a:rPr>
              <a:t>My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name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is</a:t>
            </a:r>
            <a:r>
              <a:rPr lang="es-MX" sz="3600" dirty="0" smtClean="0">
                <a:solidFill>
                  <a:srgbClr val="002060"/>
                </a:solidFill>
              </a:rPr>
              <a:t>_____. </a:t>
            </a:r>
            <a:br>
              <a:rPr lang="es-MX" sz="3600" dirty="0" smtClean="0">
                <a:solidFill>
                  <a:srgbClr val="002060"/>
                </a:solidFill>
              </a:rPr>
            </a:br>
            <a:r>
              <a:rPr lang="es-MX" sz="3600" dirty="0" smtClean="0">
                <a:solidFill>
                  <a:srgbClr val="002060"/>
                </a:solidFill>
              </a:rPr>
              <a:t>I am ____ </a:t>
            </a:r>
            <a:r>
              <a:rPr lang="es-MX" sz="3600" dirty="0" err="1" smtClean="0">
                <a:solidFill>
                  <a:srgbClr val="002060"/>
                </a:solidFill>
              </a:rPr>
              <a:t>years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old</a:t>
            </a:r>
            <a:r>
              <a:rPr lang="es-MX" sz="3600" dirty="0" smtClean="0">
                <a:solidFill>
                  <a:srgbClr val="002060"/>
                </a:solidFill>
              </a:rPr>
              <a:t>. </a:t>
            </a:r>
            <a:br>
              <a:rPr lang="es-MX" sz="3600" dirty="0" smtClean="0">
                <a:solidFill>
                  <a:srgbClr val="002060"/>
                </a:solidFill>
              </a:rPr>
            </a:br>
            <a:r>
              <a:rPr lang="es-MX" sz="3600" dirty="0" err="1" smtClean="0">
                <a:solidFill>
                  <a:srgbClr val="002060"/>
                </a:solidFill>
              </a:rPr>
              <a:t>My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favorite</a:t>
            </a:r>
            <a:r>
              <a:rPr lang="es-MX" sz="3600" dirty="0" smtClean="0">
                <a:solidFill>
                  <a:srgbClr val="002060"/>
                </a:solidFill>
              </a:rPr>
              <a:t> color </a:t>
            </a:r>
            <a:r>
              <a:rPr lang="es-MX" sz="3600" dirty="0" err="1" smtClean="0">
                <a:solidFill>
                  <a:srgbClr val="002060"/>
                </a:solidFill>
              </a:rPr>
              <a:t>is</a:t>
            </a:r>
            <a:r>
              <a:rPr lang="es-MX" sz="3600" dirty="0" smtClean="0">
                <a:solidFill>
                  <a:srgbClr val="002060"/>
                </a:solidFill>
              </a:rPr>
              <a:t>____. </a:t>
            </a:r>
            <a:br>
              <a:rPr lang="es-MX" sz="3600" dirty="0" smtClean="0">
                <a:solidFill>
                  <a:srgbClr val="002060"/>
                </a:solidFill>
              </a:rPr>
            </a:br>
            <a:r>
              <a:rPr lang="es-MX" sz="3600" dirty="0" err="1" smtClean="0">
                <a:solidFill>
                  <a:srgbClr val="002060"/>
                </a:solidFill>
              </a:rPr>
              <a:t>My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favorite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food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is</a:t>
            </a:r>
            <a:r>
              <a:rPr lang="es-MX" sz="3600" dirty="0">
                <a:solidFill>
                  <a:srgbClr val="002060"/>
                </a:solidFill>
              </a:rPr>
              <a:t> </a:t>
            </a:r>
            <a:r>
              <a:rPr lang="es-MX" sz="3600" dirty="0" smtClean="0">
                <a:solidFill>
                  <a:srgbClr val="002060"/>
                </a:solidFill>
              </a:rPr>
              <a:t>____.</a:t>
            </a:r>
            <a:r>
              <a:rPr lang="es-MX" sz="3600" dirty="0">
                <a:solidFill>
                  <a:srgbClr val="002060"/>
                </a:solidFill>
              </a:rPr>
              <a:t/>
            </a:r>
            <a:br>
              <a:rPr lang="es-MX" sz="3600" dirty="0">
                <a:solidFill>
                  <a:srgbClr val="002060"/>
                </a:solidFill>
              </a:rPr>
            </a:br>
            <a:r>
              <a:rPr lang="es-MX" sz="3600" dirty="0">
                <a:solidFill>
                  <a:srgbClr val="002060"/>
                </a:solidFill>
              </a:rPr>
              <a:t>I am a/</a:t>
            </a:r>
            <a:r>
              <a:rPr lang="es-MX" sz="3600" dirty="0" err="1">
                <a:solidFill>
                  <a:srgbClr val="002060"/>
                </a:solidFill>
              </a:rPr>
              <a:t>an</a:t>
            </a:r>
            <a:r>
              <a:rPr lang="es-MX" sz="3600" dirty="0">
                <a:solidFill>
                  <a:srgbClr val="002060"/>
                </a:solidFill>
              </a:rPr>
              <a:t>  ____. 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85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30849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Good morning!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Good afternoon!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Good evening! 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Good night!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How are you?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- Fine, thanks. 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Nice to meet you!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What´s up? 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37" name="Google Shape;337;p52"/>
          <p:cNvSpPr txBox="1">
            <a:spLocks noGrp="1"/>
          </p:cNvSpPr>
          <p:nvPr>
            <p:ph type="title" idx="2"/>
          </p:nvPr>
        </p:nvSpPr>
        <p:spPr>
          <a:xfrm>
            <a:off x="5318730" y="544900"/>
            <a:ext cx="2917800" cy="39024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Goodbye! 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</a:t>
            </a:r>
            <a:r>
              <a:rPr lang="es-MX" dirty="0" smtClean="0">
                <a:solidFill>
                  <a:srgbClr val="002060"/>
                </a:solidFill>
                <a:uFill>
                  <a:noFill/>
                </a:uFill>
              </a:rPr>
              <a:t>B</a:t>
            </a: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ye!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</a:t>
            </a:r>
            <a:r>
              <a:rPr lang="es-MX" dirty="0" smtClean="0">
                <a:solidFill>
                  <a:srgbClr val="002060"/>
                </a:solidFill>
                <a:uFill>
                  <a:noFill/>
                </a:uFill>
              </a:rPr>
              <a:t>S</a:t>
            </a: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ee you! 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Have a nice…</a:t>
            </a:r>
            <a:r>
              <a:rPr lang="en" dirty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>
                <a:solidFill>
                  <a:srgbClr val="002060"/>
                </a:solidFill>
                <a:uFill>
                  <a:noFill/>
                </a:u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32" name="Google Shape;332;p52"/>
          <p:cNvSpPr txBox="1">
            <a:spLocks noGrp="1"/>
          </p:cNvSpPr>
          <p:nvPr>
            <p:ph type="title" idx="4"/>
          </p:nvPr>
        </p:nvSpPr>
        <p:spPr>
          <a:xfrm>
            <a:off x="827642" y="331932"/>
            <a:ext cx="3519057" cy="585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greetings </a:t>
            </a:r>
            <a:endParaRPr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" name="Google Shape;333;p52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Google Shape;343;p5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634321" y="926555"/>
            <a:ext cx="1124399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353" name="Google Shape;353;p5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350" name="Google Shape;350;p53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3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822" y="863365"/>
            <a:ext cx="5748338" cy="4190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xfrm>
            <a:off x="1007918" y="322118"/>
            <a:ext cx="5463082" cy="4821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Dictation</a:t>
            </a:r>
            <a:br>
              <a:rPr lang="en" dirty="0" smtClean="0"/>
            </a:br>
            <a:r>
              <a:rPr lang="en" sz="2400" dirty="0" smtClean="0"/>
              <a:t>1. 			11. </a:t>
            </a:r>
            <a:br>
              <a:rPr lang="en" sz="2400" dirty="0" smtClean="0"/>
            </a:br>
            <a:r>
              <a:rPr lang="en" sz="2400" dirty="0" smtClean="0"/>
              <a:t>2. 			12. </a:t>
            </a:r>
            <a:br>
              <a:rPr lang="en" sz="2400" dirty="0" smtClean="0"/>
            </a:br>
            <a:r>
              <a:rPr lang="en" sz="2400" dirty="0" smtClean="0"/>
              <a:t>3. 			13. </a:t>
            </a:r>
            <a:br>
              <a:rPr lang="en" sz="2400" dirty="0" smtClean="0"/>
            </a:br>
            <a:r>
              <a:rPr lang="en" sz="2400" dirty="0" smtClean="0"/>
              <a:t>4.				14. </a:t>
            </a:r>
            <a:br>
              <a:rPr lang="en" sz="2400" dirty="0" smtClean="0"/>
            </a:br>
            <a:r>
              <a:rPr lang="en" sz="2400" dirty="0" smtClean="0"/>
              <a:t>5. 			15. </a:t>
            </a:r>
            <a:br>
              <a:rPr lang="en" sz="2400" dirty="0" smtClean="0"/>
            </a:br>
            <a:r>
              <a:rPr lang="en" sz="2400" dirty="0" smtClean="0"/>
              <a:t>6.					 </a:t>
            </a:r>
            <a:br>
              <a:rPr lang="en" sz="2400" dirty="0" smtClean="0"/>
            </a:br>
            <a:r>
              <a:rPr lang="en" sz="2400" dirty="0" smtClean="0"/>
              <a:t>7.					 </a:t>
            </a:r>
            <a:br>
              <a:rPr lang="en" sz="2400" dirty="0" smtClean="0"/>
            </a:br>
            <a:r>
              <a:rPr lang="en" sz="2400" dirty="0" smtClean="0"/>
              <a:t>8. 				</a:t>
            </a:r>
            <a:br>
              <a:rPr lang="en" sz="2400" dirty="0" smtClean="0"/>
            </a:br>
            <a:r>
              <a:rPr lang="en" sz="2400" dirty="0" smtClean="0"/>
              <a:t>9. 				</a:t>
            </a:r>
            <a:br>
              <a:rPr lang="en" sz="2400" dirty="0" smtClean="0"/>
            </a:br>
            <a:r>
              <a:rPr lang="en" sz="2400" dirty="0" smtClean="0"/>
              <a:t>10.				 </a:t>
            </a:r>
            <a:br>
              <a:rPr lang="en" sz="2400" dirty="0" smtClean="0"/>
            </a:br>
            <a:r>
              <a:rPr lang="en" dirty="0" smtClean="0"/>
              <a:t> </a:t>
            </a:r>
            <a:endParaRPr dirty="0"/>
          </a:p>
        </p:txBody>
      </p:sp>
      <p:pic>
        <p:nvPicPr>
          <p:cNvPr id="350" name="Google Shape;350;p53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3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9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10" y="493156"/>
            <a:ext cx="7875032" cy="42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675409" y="711181"/>
            <a:ext cx="6592166" cy="3829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70C0"/>
                </a:solidFill>
              </a:rPr>
              <a:t>What is your favorite color?</a:t>
            </a:r>
            <a:br>
              <a:rPr lang="en" dirty="0" smtClean="0">
                <a:solidFill>
                  <a:srgbClr val="0070C0"/>
                </a:solidFill>
              </a:rPr>
            </a:br>
            <a:r>
              <a:rPr lang="en" dirty="0">
                <a:solidFill>
                  <a:srgbClr val="0070C0"/>
                </a:solidFill>
              </a:rPr>
              <a:t/>
            </a:r>
            <a:br>
              <a:rPr lang="en" dirty="0">
                <a:solidFill>
                  <a:srgbClr val="0070C0"/>
                </a:solidFill>
              </a:rPr>
            </a:br>
            <a:r>
              <a:rPr lang="en" dirty="0" smtClean="0">
                <a:solidFill>
                  <a:srgbClr val="0070C0"/>
                </a:solidFill>
              </a:rPr>
              <a:t>My favorite color is ______</a:t>
            </a:r>
            <a:br>
              <a:rPr lang="en" dirty="0" smtClean="0">
                <a:solidFill>
                  <a:srgbClr val="0070C0"/>
                </a:solidFill>
              </a:rPr>
            </a:br>
            <a:r>
              <a:rPr lang="en" dirty="0" smtClean="0">
                <a:solidFill>
                  <a:srgbClr val="0070C0"/>
                </a:solidFill>
              </a:rPr>
              <a:t>It´s ______</a:t>
            </a:r>
            <a:br>
              <a:rPr lang="en" dirty="0" smtClean="0">
                <a:solidFill>
                  <a:srgbClr val="0070C0"/>
                </a:solidFill>
              </a:rPr>
            </a:br>
            <a:r>
              <a:rPr lang="en" dirty="0">
                <a:solidFill>
                  <a:srgbClr val="0070C0"/>
                </a:solidFill>
              </a:rPr>
              <a:t/>
            </a:r>
            <a:br>
              <a:rPr lang="en" dirty="0">
                <a:solidFill>
                  <a:srgbClr val="0070C0"/>
                </a:solidFill>
              </a:rPr>
            </a:br>
            <a:r>
              <a:rPr lang="en" dirty="0" smtClean="0">
                <a:solidFill>
                  <a:srgbClr val="0070C0"/>
                </a:solidFill>
              </a:rPr>
              <a:t>My favorite colors are ____ </a:t>
            </a:r>
            <a:r>
              <a:rPr lang="en" dirty="0" smtClean="0">
                <a:solidFill>
                  <a:srgbClr val="FF0000"/>
                </a:solidFill>
              </a:rPr>
              <a:t>and</a:t>
            </a:r>
            <a:r>
              <a:rPr lang="en" dirty="0" smtClean="0">
                <a:solidFill>
                  <a:srgbClr val="0070C0"/>
                </a:solidFill>
              </a:rPr>
              <a:t>   </a:t>
            </a:r>
            <a:endParaRPr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7634880" y="3442320"/>
              <a:ext cx="360" cy="360"/>
            </p14:xfrm>
          </p:contentPart>
        </mc:Choice>
        <mc:Fallback xmlns=""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5520" y="3432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4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675409" y="711181"/>
            <a:ext cx="3470564" cy="3829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>
                <a:solidFill>
                  <a:schemeClr val="tx1"/>
                </a:solidFill>
              </a:rPr>
              <a:t>1. teacher </a:t>
            </a:r>
            <a:br>
              <a:rPr lang="en" dirty="0" smtClean="0">
                <a:solidFill>
                  <a:schemeClr val="tx1"/>
                </a:solidFill>
              </a:rPr>
            </a:br>
            <a:r>
              <a:rPr lang="en" dirty="0" smtClean="0">
                <a:solidFill>
                  <a:schemeClr val="tx1"/>
                </a:solidFill>
              </a:rPr>
              <a:t>2. classroom</a:t>
            </a:r>
            <a:br>
              <a:rPr lang="en" dirty="0" smtClean="0">
                <a:solidFill>
                  <a:schemeClr val="tx1"/>
                </a:solidFill>
              </a:rPr>
            </a:br>
            <a:r>
              <a:rPr lang="en" dirty="0" smtClean="0">
                <a:solidFill>
                  <a:schemeClr val="tx1"/>
                </a:solidFill>
              </a:rPr>
              <a:t>3. school </a:t>
            </a:r>
            <a:br>
              <a:rPr lang="en" dirty="0" smtClean="0">
                <a:solidFill>
                  <a:schemeClr val="tx1"/>
                </a:solidFill>
              </a:rPr>
            </a:br>
            <a:r>
              <a:rPr lang="en" dirty="0" smtClean="0">
                <a:solidFill>
                  <a:schemeClr val="tx1"/>
                </a:solidFill>
              </a:rPr>
              <a:t>4. notebook</a:t>
            </a:r>
            <a:br>
              <a:rPr lang="en" dirty="0" smtClean="0">
                <a:solidFill>
                  <a:schemeClr val="tx1"/>
                </a:solidFill>
              </a:rPr>
            </a:br>
            <a:r>
              <a:rPr lang="en" dirty="0" smtClean="0">
                <a:solidFill>
                  <a:schemeClr val="tx1"/>
                </a:solidFill>
              </a:rPr>
              <a:t>5. environment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39</Words>
  <Application>Microsoft Office PowerPoint</Application>
  <PresentationFormat>Presentación en pantalla (16:9)</PresentationFormat>
  <Paragraphs>14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Trebuchet MS</vt:lpstr>
      <vt:lpstr>Coming Soon</vt:lpstr>
      <vt:lpstr>Wingdings 3</vt:lpstr>
      <vt:lpstr>Arial</vt:lpstr>
      <vt:lpstr>Faceta</vt:lpstr>
      <vt:lpstr>WELCOME!</vt:lpstr>
      <vt:lpstr>Wednesday,September 18th, 2024.</vt:lpstr>
      <vt:lpstr>Introduction  My name is_____.  I am ____ years old.  My favorite color is____.  My favorite food is ____. I am a/an  ____. </vt:lpstr>
      <vt:lpstr>* Good morning! * Good afternoon! * Good evening!  * Good night! * How are you? - Fine, thanks.  * Nice to meet you! * What´s up?   </vt:lpstr>
      <vt:lpstr>OVERVIEW</vt:lpstr>
      <vt:lpstr>Dictation 1.    11.  2.    12.  3.    13.  4.    14.  5.    15.  6.       7.       8.      9.      10.       </vt:lpstr>
      <vt:lpstr>Presentación de PowerPoint</vt:lpstr>
      <vt:lpstr>What is your favorite color?  My favorite color is ______ It´s ______  My favorite colors are ____ and   </vt:lpstr>
      <vt:lpstr>Vocabulary   1. teacher  2. classroom 3. school  4. notebook 5. environment</vt:lpstr>
      <vt:lpstr>Verb     play    </vt:lpstr>
      <vt:lpstr>Verb     run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February 13th, 2023</dc:title>
  <dc:creator>Patt</dc:creator>
  <cp:lastModifiedBy>Patt</cp:lastModifiedBy>
  <cp:revision>28</cp:revision>
  <dcterms:modified xsi:type="dcterms:W3CDTF">2024-09-18T22:07:32Z</dcterms:modified>
</cp:coreProperties>
</file>