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2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49" r:id="rId1"/>
  </p:sldMasterIdLst>
  <p:notesMasterIdLst>
    <p:notesMasterId r:id="rId13"/>
  </p:notesMasterIdLst>
  <p:sldIdLst>
    <p:sldId id="341" r:id="rId2"/>
    <p:sldId id="344" r:id="rId3"/>
    <p:sldId id="337" r:id="rId4"/>
    <p:sldId id="258" r:id="rId5"/>
    <p:sldId id="259" r:id="rId6"/>
    <p:sldId id="346" r:id="rId7"/>
    <p:sldId id="342" r:id="rId8"/>
    <p:sldId id="343" r:id="rId9"/>
    <p:sldId id="260" r:id="rId10"/>
    <p:sldId id="340" r:id="rId11"/>
    <p:sldId id="345" r:id="rId12"/>
  </p:sldIdLst>
  <p:sldSz cx="9144000" cy="5143500" type="screen16x9"/>
  <p:notesSz cx="6858000" cy="9144000"/>
  <p:embeddedFontLst>
    <p:embeddedFont>
      <p:font typeface="Coming Soon" panose="020B0604020202020204" charset="0"/>
      <p:regular r:id="rId14"/>
    </p:embeddedFont>
    <p:embeddedFont>
      <p:font typeface="Wingdings 3" panose="05040102010807070707" pitchFamily="18" charset="2"/>
      <p:regular r:id="rId15"/>
    </p:embeddedFont>
    <p:embeddedFont>
      <p:font typeface="Trebuchet MS" panose="020B0603020202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E503F1-B9C1-4896-842B-E77E709DE1CE}">
  <a:tblStyle styleId="{25E503F1-B9C1-4896-842B-E77E709DE1C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13793" units="1/cm"/>
          <inkml:channelProperty channel="T" name="resolution" value="1" units="1/dev"/>
        </inkml:channelProperties>
      </inkml:inkSource>
      <inkml:timestamp xml:id="ts0" timeString="2024-09-24T02:51:49.31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5283 5767 0,'19'0'94,"18"0"-94,0 0 31,-18 0 0,0 0-15,-1 0 15,1 0-15,-19-19-1,18 19 1,1 0 15,18-37 47,-18 19-47,-1 18-15,1 0-16,-19-19 16,0 0 15,0 1-15,-19 18 46,19-19-46,-18 19 31,-1 0 15,1 0-46,-1 0-1,0 0 17,1 0-1,-1 0 16,1 0-16,-1 0-31,0 0 16,1 0 15,-1 0-16,1 19-15,18-1 16,-19-18 0,0 19 31,1 0-1,18-1-14,0 1-32,0-1 31,0 1-15,0 0 30,0-1-46,0 1 32,0 0-1,18-19 0,-18 18-15,19-18-16,0 19 31,-1-19-15,1 0-1,-1 0 17,-18 18-32,19-18 46,18 0-14,-18 0-1,-1 0-15,1 0-1</inkml:trace>
  <inkml:trace contextRef="#ctx0" brushRef="#br0" timeOffset="1574.2195">5711 5674 0,'19'19'172,"-19"-1"-141,18-18 0,-18 19-31,0-1 31,0 1 1,19-19-17,-19 19 32,19-19-16,-19 18 1,18-18-17,-18 19 1,19-19 15,0 0 16,-1 19-31,1-19-1,-1 0 1,-18 18-1,19-18-15,0 0 32,-19 19-17,0-1 1,18-18 0,-18 19-1</inkml:trace>
  <inkml:trace contextRef="#ctx0" brushRef="#br0" timeOffset="2920.1813">6046 5618 0,'0'19'62,"0"-1"-46,0 20-1,0-20 17,-18-18-32,18 19 15,0-1 16,-19 1-15,19 0 31,-19-19-31,19 18-1,0 1 1,-18 0-1,18-1 17,0 1-17,-19-1-15,19 20 16,-18-38 0,18 18-1,-19 19 1,19 1-1,-19-38 1,19 18 0,-18 1-1,18-1 17,0 1-32,0 0 31,0-1-16,0 1 1,0-1 31</inkml:trace>
  <inkml:trace contextRef="#ctx0" brushRef="#br0" timeOffset="6441.6895">8390 5488 0,'0'19'93,"0"-1"-61,0 19-1,0-18-16,0 18 17,0-18-17,0-1 17,0 1-17,0 0 1,0-1 15,19-18 0,-19 19-15,0-1 15,0 1-15,0 0 46,0-1 126,0 1-173,0 0 1,0-38 140,0 0-124,0 1 14,0-1-30,18 19-16,-18-19 31,19 19 1,0-18 61,18-1-93,-37 1 16,18 18 0,1 0 46,0 0-31,-1 0 1,19 0-1,-18 0 0,-19 18-15,0 1 15,0-1-15,0 1 15,0 0 16,0-1 0,-19 1 31,1-19-63,-1 0 1,19 19 15,-18-19-15,-1 0 31,0 0-32,1 0 1,-1 0 15,1 0 79</inkml:trace>
  <inkml:trace contextRef="#ctx0" brushRef="#br0" timeOffset="7884.5816">8837 5655 0,'0'38'94,"0"-20"-79,0 19 1,0-18 0,0 0 15,0-1-16,0 1 1,0 0 15,0-1 94</inkml:trace>
  <inkml:trace contextRef="#ctx0" brushRef="#br0" timeOffset="8689.8219">8837 5525 0,'0'-18'156</inkml:trace>
  <inkml:trace contextRef="#ctx0" brushRef="#br0" timeOffset="11202.1509">11627 5655 0,'-18'0'125,"-1"0"-109,0 0 0,1 0-16,-1 0 15,-18 19 1,0-19-1,37 19 1,-19-19 0,1 0-1,-1 18 1,0-18 15,19 19-15,0-1 62,0 1 0,0 0-15,19-19-48,18 0 16,-37 18-31,19-18 16,-1 0 0,1 0-1,0 19 17,-1-19-1,-18 19 0,19-19-15,-19 18 31,18 1-32,1-19 32</inkml:trace>
  <inkml:trace contextRef="#ctx0" brushRef="#br0" timeOffset="14050.5164">11850 5655 0,'0'19'78,"0"0"-62,0-1 15,0 1-16,19-1 1,-19 1 15,0 0-31,0-1 16,0 1 15,0 0-15,0-1 31,0 1 62,0-1-78,0 1 1</inkml:trace>
  <inkml:trace contextRef="#ctx0" brushRef="#br0" timeOffset="14964.6016">11832 5507 0,'0'-19'156</inkml:trace>
  <inkml:trace contextRef="#ctx0" brushRef="#br0" timeOffset="106315.686">14250 5730 0,'0'-19'16,"-18"1"15,-20 18-31,20 0 32,-1 0-17,1 0 1,-1 0-1,0 0 17,1 0-32,-1 0 15,1 0 1,-1 18 0,0-18-1,1 0-15,-1 19 16,1-19-1,18 18 1,-19-18 0,0 0-1,19 19 1,0 0 0,0-1-1,0 1 1,19 0-1,0-1 1,-1 1 0,1-1-1,-1 20-15,20-38 16,-38 37 0,18-37-1,1 37 1,-1-37-1,1 0 17,18 0 15,0-19-32,-37-18 1,0 19-1,19-1 1,-19-37-16,0 38 16,0-1-1,0 0 1,0 1 0,0-1-1,0 0 1,0 1-1,0-19 17,0 18-17,0 0 1,0 1 15,0-1-31,0 1 16,0-1 15,0-18-15,0 18 15,0 1-31,0-1 16,0 0 30,0 38 158,0 0-204,0-1 15,0 1 1,0-1-1,0 1-15,0 0 16,0-1 0,0 1 15,0-1 0,0 1-15,0 0-16,0-1 31,0 19-15,19-37-1,-19 19 1,0 18 0,0-18-1,0 0 1,0-1-1,0 1 1,0-1 15,0 1-15,18-19 0,-18 19 30,19-19-30</inkml:trace>
  <inkml:trace contextRef="#ctx0" brushRef="#br0" timeOffset="107301.8568">14418 5674 0,'0'37'62,"0"-18"-46,0-1 0,0 1-1,0 0-15,0-1 16,0 1-1,0 0 17,0-1-17,0 1 1,18-19 0,-18 18 15</inkml:trace>
  <inkml:trace contextRef="#ctx0" brushRef="#br0" timeOffset="107831.8566">14436 5544 0,'0'-19'93</inkml:trace>
  <inkml:trace contextRef="#ctx0" brushRef="#br0" timeOffset="123713.0294">17264 5711 0,'0'19'15</inkml:trace>
  <inkml:trace contextRef="#ctx0" brushRef="#br0" timeOffset="124071.0281">17264 5767 0,'0'0'0,"0"19"31,0-1-16,0 1 1,0 0 0,0 18 15,0-19-31,0 20 31,0-20-15,0 1 31,0-1 15</inkml:trace>
  <inkml:trace contextRef="#ctx0" brushRef="#br0" timeOffset="125068.1227">17245 5488 0</inkml:trace>
  <inkml:trace contextRef="#ctx0" brushRef="#br0" timeOffset="126247.1657">19087 5767 0,'19'0'78,"18"0"-47,-18 0-15,18 0-16,0 0 15,-18 0 1,-1 0 0,19 0-16</inkml:trace>
  <inkml:trace contextRef="#ctx0" brushRef="#br0" timeOffset="126956.1238">19329 5767 0,'19'0'16,"-1"0"0,1-19 15,-19 1 0,0-1-15,0 1 31,0-1 0,0 0-32,-19 19 1,19-18-1,-18 18 1,-1 0 0,0 0-1,1 0 1,-1 0 0,-18 0-16,0 0 15,0 18 16,-1 1-31,1-19 16,19 37-16,-20-37 16,38 19-1,-18-1 1,-1 1 0,1-19-1,18 19 1,0-1-1,0 1 1,0 0 0,0 18-1,0-19 1,18 1 0,1 18-1,18-37-15,-18 19 16,18-1-1,0-18 1,19 0 0,0 0-1,-19 0-15</inkml:trace>
  <inkml:trace contextRef="#ctx0" brushRef="#br0" timeOffset="128398.2294">19608 5935 0,'-18'0'31,"18"-19"-15,0 0 0,0-18-1,0 0-15,0 0 16,0 18 0,0 0-1,0-18 1,0 0-1,0 18 17,0 1-32,0-1 31,18 19-15,-18-18-16,19-1 31,-1 0-16,1 1 48,0-1-32,-1 19-15,1 0-16,-1 0 31,1 0-15,0 0 15</inkml:trace>
  <inkml:trace contextRef="#ctx0" brushRef="#br0" timeOffset="129768.3336">19608 5823 0,'19'0'94,"-1"0"-78,1 0-1,0 0 1,-1 0 78,1 0-79,-1 0 32,1 0 63,0 0-95</inkml:trace>
  <inkml:trace contextRef="#ctx0" brushRef="#br0" timeOffset="129877.334">19776 5823 0,'18'0'16,"1"0"15,-19-19-15</inkml:trace>
  <inkml:trace contextRef="#ctx0" brushRef="#br0" timeOffset="137811.2302">5488 7497 0,'0'19'62,"0"-1"-30,0 1-32,19 0 15,-1-1 17,1 1-1,-1-19 0,-18 18-31,19-18 31,-19 19-15,19 0-16,-1-19 31,1 18 0,-1-18 32,-18 19-16</inkml:trace>
  <inkml:trace contextRef="#ctx0" brushRef="#br0" timeOffset="139000.5342">5730 7609 0,'0'0'0,"0"18"16,-19 1-1,19 0 17,-18-19-17,-1 37 1,19-19 0,0 1-1,-19 0 1,19-1-1,0 1 1,0-1 0,-18 20-1,-1-38 1,19 18-16,0 1 16,0-1-1,-18 1 16,18 0 16</inkml:trace>
  <inkml:trace contextRef="#ctx0" brushRef="#br0" timeOffset="139711.0437">5581 7962 0,'19'-37'78,"18"-37"-62,-19 18-16,20 0 16,-20 19-1,1-19 1,-1 19-16,1 18 15,-19-18 1,19 37 0,-1-37-1,-18 18 1,19 1 0,-19-1-1,0-18 16,19 18-15,-19-18 0,0 18 31,0 1-32</inkml:trace>
  <inkml:trace contextRef="#ctx0" brushRef="#br0" timeOffset="140755.8972">6046 7590 0,'0'19'16,"0"-1"-1,0 1 1,0 0-1,0-1 1,0 1 0,0-1-1</inkml:trace>
  <inkml:trace contextRef="#ctx0" brushRef="#br0" timeOffset="141381.3874">6046 7441 0,'0'-18'94</inkml:trace>
  <inkml:trace contextRef="#ctx0" brushRef="#br0" timeOffset="141404.3897">6046 7423 0</inkml:trace>
  <inkml:trace contextRef="#ctx0" brushRef="#br0" timeOffset="143580.2787">8279 7627 0,'0'0'0,"18"0"0,1 0 16,18 0 15,-18 0-15,18 0-1,-19 0 1,20 0 62,-38-18-62,18-1-1,1 1 48,-19-1-16,0 0-32,-19 19 1,1-18 0,-1-1 15,0 19 0,1 0 0,-1 0-15,1 0-16,-1 0 31,0 0-15,1 0-1,-1 0 32,1 0 0,18 19-47,-19-1 31,0 1-15,19 0 0,0-1 15,0 1-15,0-1-1,0 1 1,0 0-1,19-1 1,0 1 0,-19-1-1,18 1 1,1-19 0,-1 19 15,1-19-16,0 0 17,-1 0-32</inkml:trace>
  <inkml:trace contextRef="#ctx0" brushRef="#br0" timeOffset="144699.4">8688 7553 0,'0'19'31,"0"-1"-15,0 1 0,0-1-1,0 1 16,0 0-15,0-1 0,0 1 15,18-1 16</inkml:trace>
  <inkml:trace contextRef="#ctx0" brushRef="#br0" timeOffset="145337.5452">8706 7367 0</inkml:trace>
  <inkml:trace contextRef="#ctx0" brushRef="#br0" timeOffset="146383.082">8948 7497 0,'-37'0'63,"18"0"-32,-18 0-15,19 0 15,-1 0 0,19 19 16</inkml:trace>
  <inkml:trace contextRef="#ctx0" brushRef="#br0" timeOffset="147067.3562">9041 7739 0</inkml:trace>
  <inkml:trace contextRef="#ctx0" brushRef="#br0" timeOffset="149590.6732">8948 7479 0,'0'0'16,"-18"0"30,-1 0 17,0 0-16,-18 0-32,19 0 32,-1 0 63,19 18-95,-19-18 1,19 19 31,0-1 15,0 1-30,0 0 14,0-1-14,0 1 46,0-1-16,0 1-30,0 0 46,0-1-31,19-18-16,0 19-16,-19-1-15,18 1 47,1 0-31,-1-19 31,-18 18-47,19-18 31,-19 19-15,19-19 15,-1 0 16,1 0 31,-1 0-62,1 0 62,0-19-16,-19 1 110</inkml:trace>
  <inkml:trace contextRef="#ctx0" brushRef="#br0" timeOffset="152175.8674">9172 7311 0,'0'19'109,"0"-1"-77,0 1-17,0 0 32,0-1-31,0 1-16,0 18 31,0-18-15,0 18-1,0-19 1,0 1-1,0 0 1,0-1 0,0 1 15,0-1-31,0 1 31,0 0-15,0-1 15,0 1-15,18-19 31,-18 18-16,19-18 0,-19 19-31,0 0 47,0-1-47,0 1 47,0-1-47,18-18 62,-18-18 48,0-1-110,19-18 15,-19 18 1,0 1 0,19 18-1,-19-19-15,18 1 47,1-1 62,-1 19-93,1-19 0,0 19 93,-1 0-78,1 0 1,-1 0-17,-18 19 48,19-19-48,-19 19 32,19-19-47,-19 18 31,18-18 1,-18 19-32,0-1 15,19-18 1,-19 19 0,0 0-1,0-1 16,0 1-15</inkml:trace>
  <inkml:trace contextRef="#ctx0" brushRef="#br0" timeOffset="155325.1156">11590 7479 0,'0'-19'16,"-19"19"15,1 0-16,-1 0-15,1 0 32,-20 0-17,20 0 1,-1 0 0,1 0 15,18 19-16,0-1 17,0 1-32,0-1 47,0 1-32,0 0 16,0-1-15,0 1-16,0-1 31,0 1-15,0 0 0,18-19-1,1 0-15,-19 18 16,18 1-1,1-19 1,0 0 15,-1 0 1,1 0-17,-1 0 1,1-19-1,-19 1 48,19-20-47,-19 20-16,0-1 15,0 1 1,0-1-1,0 0 17,0 1-1,0-1 16,0 1-16,0-1-15,0 38 140,0-1-125,0 1 0,0-1-31,18-18 16,-18 19 0,0 0-1,0-1 17,0 1-17,0-1 1,0 1-1,19 18 17,-19-18 15,0-1 62,0 1-62</inkml:trace>
  <inkml:trace contextRef="#ctx0" brushRef="#br0" timeOffset="156911.8379">11739 7516 0,'0'0'0,"0"18"47,18-18-32,1 19 48,0-19-48,-19 19 1,18-19 0,1 0 15,-19 18-16,18-18 1,1 19 0,0-19 15,-19 18 0,18-18-31,-18 19 47,19-19-47,-19 19 31,18-19-15,-18 18 0,0 1 30</inkml:trace>
  <inkml:trace contextRef="#ctx0" brushRef="#br0" timeOffset="157862.9423">12055 7460 0,'0'37'0,"0"-18"16,0-1 0,-19 20-1,19-20-15,0 1 32,0-1-17,-18 1-15,18 0 16,-19 18-1,19 0 1,0 19 0,-18-19-16,-1-18 15,19-1 1,0 1 0,0-1-1,0 1-15,-19 18 31,1-37-15,18 19 0,-19 18-1,1 0-15,18-18 16,0 18-16,-19-18 16,19 37-1,0-38 1,0 1-1,0-1-15</inkml:trace>
  <inkml:trace contextRef="#ctx0" brushRef="#br0" timeOffset="159509.0461">13525 7553 0,'0'19'31,"18"-1"-15,1-18 15,0 19-15,-1-19 15,19 18-15,-18 1-1,0-19 1,18 19-1,0 36 1,-18-36 0,-1 18-1,-18-18 1,0-1 31,19 20-32,-1-20 1,-18 1 47</inkml:trace>
  <inkml:trace contextRef="#ctx0" brushRef="#br0" timeOffset="160423.0489">13934 7572 0,'0'18'0,"0"1"16,0 37 0,-37-1-1,37 1 1,-19 19-1,1-57 1,18 19 0,-19-18-1,0 18 1,19-18 0,-18 0-1,18-1 1,-19 1-16,19-1 31,0 20 16,-18-38-31,18 37-1,0-19 1,-19-18 78,0 0-79</inkml:trace>
  <inkml:trace contextRef="#ctx0" brushRef="#br0" timeOffset="162395.1754">14101 7702 0,'19'0'78,"18"0"-62,0 0 0,-18 0-16,0 0 15,-1 0 1,1 0-1,-1-19 1,1 19 0,0 0-1,-1-18 1,-18-1 0,0 0 46,0 1-31,0-1-15,0 1 15,0-1-15,0 0 46,-18 19-46,-1 0 0,0 0 30,1 0 1,-1 19-31,1-19-16,-1 19 31,0-1 32,1-18-48,18 19 1,0-1 0,-19 1-1,19 0 1,-18-19-1,18 18 1,0 1 15,0-1-15,0 1 15,0 0 0,0-1 16,0 1-15,18-19-17,1 18 1,-1-18-16,1 0 31,0 0 0</inkml:trace>
  <inkml:trace contextRef="#ctx0" brushRef="#br0" timeOffset="163706.2786">14492 7627 0,'0'0'0,"19"19"0,-1 0 15,20-1 16,-20-18-15,-18 19 0,0-1-1,19-18 1,-19 19 0,18-19-16,-18 19 15,0-1 1,0 1-1,19-1 1,-19 1 0,0 0 31,0-1-32,19-18 32</inkml:trace>
  <inkml:trace contextRef="#ctx0" brushRef="#br0" timeOffset="164462.2811">14827 7534 0,'0'19'31,"-19"0"-15,19 18-16,-18-37 15,-1 37 1,1 0 0,18 0-1,-38 94 1,38-76 0,-18 1-1,-1 37 1,19-74-1,0 18 1,0-18 31</inkml:trace>
  <inkml:trace contextRef="#ctx0" brushRef="#br0" timeOffset="165593.6456">17041 7516 0,'0'18'78,"0"38"-63,0-19-15,0 1 16,0-20 0,0 1-1,0 18 1,0-18 0,0-1 15,0 1 16,0-1-32</inkml:trace>
  <inkml:trace contextRef="#ctx0" brushRef="#br0" timeOffset="167671.8993">17208 7553 0,'-18'0'125,"-1"19"-15,19-1-95,-19-18 79,1 0-78,-1 37 171,-18-37-187,37 19 31,0 0 141,19-1-109,-1 1-48,1-19 17,-1 18-32,1 1 31,0 0-15,-1-1-1,1-18 16,-19 19-15,18-19 0,1 0-1,-19 18-15,19-18 16,-19 19 31</inkml:trace>
  <inkml:trace contextRef="#ctx0" brushRef="#br0" timeOffset="169704.2574">17450 7720 0,'19'0'94,"-1"0"-79,1 0-15,18 0 16,-18 0-1,18 0 1,-37-18 109,0-1 16,0 1-94,-19 18 31,1 0-63,18-19 1,-37 19 31,18 0-47,-18 0 15,18 0 17,0 0-17,1 0 17,-1 0-17,19 19 16,0-1 16,0 1-31,0-1 15,0 1 0,0 0-15,19-1 15,-1 1-31,20-19 32,-20 37-17,1-37-15,18 19 16,-18-19-1,-1 18 1,1-18 0,0 19-1,-1-19 1,1 0 0,-1 0 30</inkml:trace>
  <inkml:trace contextRef="#ctx0" brushRef="#br0" timeOffset="171448.1145">17804 7683 0,'0'37'78,"18"-37"-47,-18 19-31,19-19 31,-19 19-15,18-1 0,-18 1 15,19-19-16,-19 18 1,19-18 0,-1 0 77,1 0-77,-1 0 0,38-37-16,-37 37 15,-1-18 1,1-1 0,-19 0-1,19 1 32,-19-1-16,0 1-15,0 36 140,-19 1-125,19-1-15,-37 1-16,37 0 16,-19 18-1,1 19 1,-1-1 0,0 1-1,1 0-15,-1-19 16,19 1-1,0-20-15,-18 1 16,18-1 0,0 20-1,0-20 1</inkml:trace>
  <inkml:trace contextRef="#ctx0" brushRef="#br0" timeOffset="174935.4758">19255 7627 0,'18'0'47,"19"0"-31,1 0-1,-20 0 1,1 0-16,-1 0 15,1 0 1,0 0 0,-1 0-1,1 0-15,-1 0 32,-18-18 202,-18 18-234,-19 0 16,-1 0-1,20 0 1,-1 0-16,1-19 31,18 1-15,-19 18-1,0 0 48,19-19-32,-18 19 32,-1 0-32,19 19 78,0-1-93,0 1 78,19-19-16,-1 18-63,1-18 1,0 0 0,-1 0-1,1 0 1,18 0-16,-18 0 15,-1 0 1,19 0 0,-18 0-16,0 0 31,-1 0-15,-18-18 155,0-1-155,0 1 0,0-1-16,0 0 47,0 1-32,19-1 1,-19 1-1,0-1 1,0 0 0,0 1-1,0-1 79,-19 19-16,1 0-62,-1 0 31,0 0-32,-18 0 17,19 19-17,-1-19 16,0 0 32,1 0-63,-1 0 16,1 0-1,18 18 1,-19-18 15,19 19 0,-19-19-15,19 19 15,-18-1-15,18 1 15,0-1 0,0 1 1,0 0-32,0-1 15,0 19 16,0-18-15,0 0 0,0-1-1,0 1 1,0-1 15,0 1-15,0 0 15,0-1 0,0 1 1,18-19-1,-18 18-16,19-18 1,0 0 15,-1 0-15,1 0 0,18 0-1,-18 0 1,-1 0-1,1 0 1,-19 19 0,37-19-1,0 0 17,-18 0-17,0 0 16</inkml:trace>
  <inkml:trace contextRef="#ctx0" brushRef="#br0" timeOffset="176102.5049">19794 7311 0,'0'37'62,"0"-18"-46,0 18 0,0 0-1,0-18 1,0 0-16,0 18 15,0 0 1,0-18 0,0-1-1,0 1 17,0-1-17,0 20 16,0-20-15,0 1 0,0-1-1,0 1 1</inkml:trace>
  <inkml:trace contextRef="#ctx0" brushRef="#br0" timeOffset="178722.6384">5376 9506 0,'19'0'94,"18"0"-78,0 0-16,19 0 15,-37 0 1,18 0 0,0 0-16,-18 0 15,-1-18 1,20-1 0,-20-18-1,19 18 1,-37 1-16,19 18 15,-19-19 1,19 1-16,-19-1 16,0 0 15,0 1 0,0-1 0,0 1-15,-19 18 31,0-19-31,-18 19-1,19 0 16,-20 0-15,20 0 0,-1 0-16,-18 0 15,-19 0 1,0 0 15,38 0-31,-19 0 31,18 0-15,19 19 0,0 18 15,-19-37-31,19 18 16,0 1-1,0 18 1,0-18-1,0-1 1,0 20 0,0-1-1,0-19 17,0 1-17,0 0 1,0-1-1,0 1 1,0-1 31,0 1-47,19 0 16,0-1 15,18 1-16,-19-1 1,1-18 0,18 0-1,-18 0-15,-1 0 16,1 0 0,18 0-1,-18 0 1,-1 0 46,1 0-46</inkml:trace>
  <inkml:trace contextRef="#ctx0" brushRef="#br0" timeOffset="180849.4622">5953 9320 0,'0'19'78,"0"18"-63,0-18 1,0 37-16,0-19 16,0-19-1,0 1 1,0 18-16,0-18 15,0-1 1,0 1 0,0 0-1,0-1 32,19 1-47,-19-38 156,18-18-156,1 18 16,-19-18 0,0 19-1,0-1-15,19 0 16,-1-18 0,19 19-1,-18-20 1,0 20-1,-1-1 1,1 19-16,-19-18 31,18 18 63,-18 18-94,0 1 31,0-1-15,19 1-16,-19 18 16,0 0-1,0-18 1,0 0-16,0 18 15,0-19 1,0 1 15,0-38 79,0 1-95,0-19 1,0-1-16,19 1 16,-1 19-1,1-20 1,-1 20-1,20-1 1,-1 1 0,-37-1-16,18 19 15,1-19-15,0 19 32,-1 0-1,1 0-31,-1 0 31,1 0 16,-19 19-31,19 0 15,-19-1-16,0 1 1,0 37 0,18-38-1,-18 1-15,0-1 16,0 1-16,0 0 16,0-1-1,0 19 1</inkml:trace>
  <inkml:trace contextRef="#ctx0" brushRef="#br0" timeOffset="184359.8103">8390 9413 0,'0'19'109,"0"0"-77,0-1-17,0 1-15,19-19 47,-1 0-31,20 0-16,17 0 15,1 0 1,0 0 0,-19 0-16,-18 0 15,-1 0 1,1 0 15,0 0 16,-1-19-31,1 19 15,-19-18 16,0-1-16,18 0-15,-18-18-1,0 19 1,0-20 15,0 20-15,0-1 15,-18 1-15,-1-1-1,1 19 1,-1 0 0,-18 0-1,0 0 1,-1 0-1,-17 0 1,17 0 0,20 0-1,-19 0 1,18 0 0,0 19 15,1-19-16,-1 0 1,19 18 0,0 1-1,0 18 17,0-18-17,0-1 1,0 1-1,0-1 1,0 1-16,0 0 16,0-1 15,0 1-31,0-1 31,0 1-15,0 0-1,0 18 1,19-19 15,-1 20-31,-18-20 16,0 1 0,19-1-1,0 20 1,-1-20 15,-18 1-31,19-19 16,-1 18 15,1-18-31,18 0 31,-18 0-15,18 0-1,-18 0 1,-1 0 0,1 0-1,-1 0 17,1 0-17,0 0 1</inkml:trace>
  <inkml:trace contextRef="#ctx0" brushRef="#br0" timeOffset="186392.4746">9004 9358 0,'0'18'109,"0"1"-93,0-1-1,0 1 1,0 0-1,0-1 32,0 1-15,0-1-17,19-18-15,-19 19 16,0 0 15,0-1-15,0 1-1,0-1 126,0 1-94,0-56 109,18 18-156,-18-18 16,19 0-1,-19 18 1,19 19 15,-19-18-15,18-1-1,1 19 1,-1-19 0,1 19 46,0 0-31,-1 0-15,19 0-16,-18 0 31,0 0 1,-1 0-17,1 0 48,-19 19-32,0 0 16,0-1-32,18-18 1,-18 19 0,0-1-1,0 1 1,0 0 0,0-1-1,0 1 1,0-1-1,0 1 1</inkml:trace>
  <inkml:trace contextRef="#ctx0" brushRef="#br0" timeOffset="188523.4133">11813 9469 0,'0'-18'78,"-37"18"-63,0 0 1,18 0 0,-18-19-16,18 19 15,1 0 1,-1 0 0,1 0 15,-20 0 0,20 0-15,-1 0 15,19 19-15,-18-19-1,-1 18 16,0 1 1,19-1-17,0 1 17,0 0-17,0-1 48,0 1-48,19-1 1,-19 20 0,19-38-1,-19 18 1,0 1-1,0-1 1,18 1 0,1 0-1,-19-1 1,18-18 0,20 0-1,-20 0 1,38 0-1,-19 0 1,19 0 0,0 0-1,-38 0 1,-18-18 0,19 18-1,-19-19 1,19 0-1,-19 1 1,0-1 0,0 1-1,0-1 1,0 0 31,0 1 0,0-1-32,-38 19-15,1-18 32,-19 18-17,19 0-15,0 0 16,18 0-1,1-19 1,-1 19 0,1-19 15,-1 19-15,0 0-16,-18 0 15</inkml:trace>
  <inkml:trace contextRef="#ctx0" brushRef="#br0" timeOffset="190804.0461">12036 9432 0,'0'19'94,"0"-1"-47,0 1-31,0-1 30,0 1-14,0 0-1,0-1 0,0 1-15,0-1 31,0 1-32,0 0 1,0-1 15,19-18-31,-19 19 16,19-19-1,-19 18 1,37 1 0,-19-19 31,-18 19-47,19-19 15,0 0 16,-1 0-15,1 0 15,0 0 16,-1-19 31,-18 0-62,0 1 0,0-1-1,0 1 1,0-1 15,0 0-31,0 1 16,0-1 15,0 1-15,0-1-1,0 0 16,0 1 1,0-1 30,0 1-31</inkml:trace>
  <inkml:trace contextRef="#ctx0" brushRef="#br0" timeOffset="192691.8461">11832 9488 0,'0'0'15,"-19"0"17,-18 0-32,18 0 47,1 0-16,-1 0 0,1 0-15,-1 0 93,0 0-78,1 0 188,-1 0-172,1 0 94</inkml:trace>
  <inkml:trace contextRef="#ctx0" brushRef="#br0" timeOffset="193256.2655">11571 9488 0</inkml:trace>
  <inkml:trace contextRef="#ctx0" brushRef="#br0" timeOffset="196392.098">13822 9432 0,'0'37'79,"0"0"-79,0-18 15,0 0 1,0 18-1,0-19-15,0 1 16,0 0 0,0-1-1,0 1 1,0-1-16,0 1 31,0 0-15,0-1-16,0 1 15,0-1-15,0 20 16,0-20 0,0 1-1,0-1 1,0 1 15,0-38 79,0-18-95,0 0 1</inkml:trace>
  <inkml:trace contextRef="#ctx0" brushRef="#br0" timeOffset="198112.3984">13822 9432 0,'0'19'16,"38"-38"140,-1 0-156,37-18 16,-37 37-1,-18-18 1,0-1-16,-1 19 31,1 0 0,-1 0-15,1 0 15,0 0-15,-1 0 15,-18 19-31,19-19 16,-19 18-1,0 1 17,0-1-32,0 1 31,0 18-16,0-18 1,0-1 0,0 1-1,0 0 1,0-1 15,-19-18 0,1 0 1,-1 0-32,0 0 31,1 0-15,-1 0-16,-18 0 31,18 0-16,1 0 1,-1 0 0,-18 0-1,18 0 1</inkml:trace>
  <inkml:trace contextRef="#ctx0" brushRef="#br0" timeOffset="199158.253">14455 9358 0,'19'0'78,"-19"18"-63,0 1-15,0 18 16,0-18 0,18-1-1,-18 19-15,19-18 32,-19 0-1</inkml:trace>
  <inkml:trace contextRef="#ctx0" brushRef="#br0" timeOffset="199988.1047">14474 9246 0,'0'-19'0,"-19"19"47,-18 0 94</inkml:trace>
  <inkml:trace contextRef="#ctx0" brushRef="#br0" timeOffset="201863.525">16836 9320 0,'0'38'93,"0"-1"-77,0-19 0,0 1-1,0 0 1,0-1-16,0 1 15,0-1 1,0 20 0,0-20-16,0 1 15,0 18 1,0 0 15,0-18-31,0-1 31,19-18-15,-19 19 0,0 0-1,0-1 63</inkml:trace>
  <inkml:trace contextRef="#ctx0" brushRef="#br0" timeOffset="203883.1715">17041 9395 0,'0'37'94,"-37"-37"-79,37 19-15,-19-19 63,19 18-48,-19-18 1,19 19 0,0-1-1,-18-18 48,-1 19-32,1-19-15,18 19-1,0-1 142,18-18 93,-18 19-235,19-19 1,-19 18 15,18-18-15,-18 19 15,19-19-15,-19 19-1,19-19 16,-19 18-15,18 1 15</inkml:trace>
  <inkml:trace contextRef="#ctx0" brushRef="#br0" timeOffset="204798.0739">17283 9544 0,'0'18'78,"0"19"-62,0 1-16,0-20 16,0 1-1,0-1 16,0 1 1,0 0-1</inkml:trace>
  <inkml:trace contextRef="#ctx0" brushRef="#br0" timeOffset="205495.2025">17283 9432 0</inkml:trace>
  <inkml:trace contextRef="#ctx0" brushRef="#br0" timeOffset="207948.5253">17543 9525 0,'0'19'109,"0"-1"-109,0 19 16,0-18 46,0 0-46,0-1-1,0 1 173,19-19-94,-1 0-63,1 0-16,0 0 1,-1 0 109,1 0-78,-1 0-47,1 0 16,18-19 593,-18-18-593,-1 18-1,-18 1 1,19-1-16,-19 1 15,0-1 48,0 0-32,0 1 32,0-1-16</inkml:trace>
  <inkml:trace contextRef="#ctx0" brushRef="#br0" timeOffset="210628.5968">19496 9413 0,'-37'0'31,"0"0"-31,-19 0 32,38 0-17,-1 0 1,-18 19 15,18 18-15,1 0-1,18-18 1,-19 0 0,19-1-1,-19 19 1,19 1 15,0-20 0,0 1-15,0-1 0,0 1-1,19 0 16,18-19 1,0 0-17,1 0-15,17 0 16,-36 0 0,18 0-1,-18 0 1,-1 0-16,1 0 31,0 0-31,-1-19 47,-18 0 15,0 1-62,0-1 32,0 1-17,0-1 1,0 0 0,0 1 15,0-1-16,0 1 1,0-1 0,0 0 31,0 38 281,0 0-313,0-1 1,0 38 0,0-37-16,0-1 15,0 1 1,0 18-1,0-18 1,19-19 0,-19 18 77,0 1-61,0-1 15</inkml:trace>
  <inkml:trace contextRef="#ctx0" brushRef="#br0" timeOffset="213529.225">19720 9562 0,'0'19'63,"0"-1"-48,0 20 16,0-20-31,0 19 16,0-18 0,18-38 437,1-18-438,-19-19 1,0 38 0,0-1-16,0 1 15,19-1 1,-19 0 0,0 1 77,18 18-77,-18-19-16,19 19 156,-1 0 172,1 0-265,0 0 374,74 0-437,-38-18 16,-17 18 0,17 0-1,-36-19-15,0 19 16,-1 0 15,1 0 32,-19 19 46</inkml:trace>
  <inkml:trace contextRef="#ctx0" brushRef="#br0" timeOffset="215175.027">19738 9376 0,'0'19'109,"0"-1"-62,0 1-32,0 0 17,0-1-17,0 1 1,0-1 15,0 1 0,0 0-15,0-1 0,0 1 15,0-1 0,0 1 0,0 0 79</inkml:trace>
  <inkml:trace contextRef="#ctx0" brushRef="#br0" timeOffset="219059.4865">5395 11478 0,'19'0'157,"-1"0"-126,1 0 0,-1 0 0,1-18-15,0-1 0,18 19-1,0-18 17,-18 18-17,-1 0 1,-18-19-1,19 19 1,-1 0 0,-18-19-1,19 1 1,0-1 0,-19 1-1,18-1 32,-18 0 16,0 1-63,0-1 46,0 1-14,-18 18-1,-1 0-15,0 0 15,1 0-31,-1 0 15,-18 0 1,18 0 0,-18 0-1,19 0 1,-1 0 15,0 0-15,19 18 15,-18-18 0,18 37-15,0-18 0,0 0-1,0-1 1,0 1-1,0 18 1,0-18 15,0-1-15,0 1 0,0-1-1,0 1 1,0 0 31,0-1-47,0 1 31,18-19 16,1 18-32,0-18 1,-1 0-16,1 19 16,18-19-1,0 0 1,-18 0 15,-1 0-15,1 0-1,0 0 1,-1 0 15,1 0 63</inkml:trace>
  <inkml:trace contextRef="#ctx0" brushRef="#br0" timeOffset="220911.7728">6102 11162 0,'-19'0'109,"1"0"-62,-1 0-47,1 0 31,-38 19-15,19-1-16,18-18 15,-18 19 1,18-19 0,19 19-1,-18-1 1,-1-18-1,19 19 1,0-1 47,0 1-48,0 0 1,0-1-1,0 1 17,0-1-17,19-18-15,-1 0 32,38 0-17,-19 0-15,0 0 16,1 0-1,-20 0 1,38 0 0,-37 19 15,-1-19-15,1 0-1,-1 19 16,-18-1 16,0 1-31,19-19 0,-19 18 15,0 1 16,-19 0 31,1-19-47,-1 0-15,1 0-1,-1 0 1,-18 0 15,18 0-15,1 0-1,-1 0 1,0 0 15,19-19-31</inkml:trace>
  <inkml:trace contextRef="#ctx0" brushRef="#br0" timeOffset="222871.5352">8148 11237 0,'0'18'31,"0"1"0,0 18-15,19-18 15,-19-1-15,0 1-16,0-1 31,0 1-15,0 0 15,0-1-15,0 1 31,0-1-16,19-18 0,-19 19-31,0 0 16,0-1 15,0 1-15,0 18 15,18-18-16,-18-1 1,0 1 15,0-1 63</inkml:trace>
  <inkml:trace contextRef="#ctx0" brushRef="#br0" timeOffset="224146.0924">8000 11423 0,'0'18'63,"18"-18"-32,-18 19-15,0-1-16,19-18 15,-1 0 17,1 0-17,0 19-15,-1-19 16,1 0-1,18 0 1,0 0 0,-18 0-1,-1 19 17,1-19 14,0 0-30,-1 18 15</inkml:trace>
  <inkml:trace contextRef="#ctx0" brushRef="#br0" timeOffset="225180.1498">8595 11423 0,'0'18'62,"0"1"-46,0-1 0,0 20-1,0-20-15,0 19 31,0-18-15,0 18 0,0-18 15</inkml:trace>
  <inkml:trace contextRef="#ctx0" brushRef="#br0" timeOffset="225876.9454">8595 11237 0</inkml:trace>
  <inkml:trace contextRef="#ctx0" brushRef="#br0" timeOffset="227562.1041">11404 11348 0,'19'0'47,"-1"37"-31,-18-18-1,0 18 1,0-18 0</inkml:trace>
  <inkml:trace contextRef="#ctx0" brushRef="#br0" timeOffset="227826.1046">11460 11478 0,'18'38'31,"-36"-76"-31,36 94 16,-18-37-16,19-1 15,-19 1 16,19-19-15,-1 19 15,-18-1 1,19-18-1,-19 19-16,18-19 1,-18 18 0</inkml:trace>
  <inkml:trace contextRef="#ctx0" brushRef="#br0" timeOffset="227855.1034">11571 11664 0,'19'0'16</inkml:trace>
  <inkml:trace contextRef="#ctx0" brushRef="#br0" timeOffset="228559.3239">11739 11367 0,'0'18'15,"-19"1"1,1 18-16</inkml:trace>
  <inkml:trace contextRef="#ctx0" brushRef="#br0" timeOffset="228980.3238">11627 11571 0,'0'0'0,"-18"19"0,18 0 15,-19-19 1,0 37-1,19-19 1,-18 20 0,18-20-1,0 1 1,0 18 0,-19-18-16,19-1 15,0 19-15,0-18 16,0 0-1,-18-1 1,18 1 0,0-1 31,0 1-16,0 0-16</inkml:trace>
  <inkml:trace contextRef="#ctx0" brushRef="#br0" timeOffset="230074.1281">11869 11385 0,'0'0'0,"0"19"16,0 0 0</inkml:trace>
  <inkml:trace contextRef="#ctx0" brushRef="#br0" timeOffset="230205.6378">11869 11460 0,'0'0'0,"19"18"31,-19 1-15</inkml:trace>
  <inkml:trace contextRef="#ctx0" brushRef="#br0" timeOffset="230591.6378">11962 11590 0,'19'19'15,"-1"-19"17,1 0-1,-1 0-16,-18 18-15,19-18 16,0 0 15</inkml:trace>
  <inkml:trace contextRef="#ctx0" brushRef="#br0" timeOffset="231359.6482">12129 11367 0,'0'-19'94,"0"1"-94,0-1 31,0 0-16,0 1 79</inkml:trace>
  <inkml:trace contextRef="#ctx0" brushRef="#br0" timeOffset="232971.3894">12129 11274 0,'19'37'94,"-19"-18"-79,0-1-15,0 19 16,0-18 0,0 0-1,0-1 17,0 1-1,0-1 16,0 1-16,0 0 16,0-1 0,-19-18 15,19 19-46,-18-19-1,18 18 110,-37-18-109,18 0 125,0 0-126,1 0 1,-1 0 0,1 0 15,18-18 16,-19 18-32,19-19 17,-19 19-1,19-18 0,0-1 63,0 0-63</inkml:trace>
  <inkml:trace contextRef="#ctx0" brushRef="#br0" timeOffset="234498.73">13897 11330 0,'18'0'31,"1"0"-15,-19 18 0,19 1-1,-19-1 16,0 1-31,18 0 16,-18-1 0,0 1 15,19-1-31,-1-18 47,-18 19-47,0 0 47,19-19-47</inkml:trace>
  <inkml:trace contextRef="#ctx0" brushRef="#br0" timeOffset="235088.7315">14083 11571 0,'0'19'15,"18"-19"79,1 0-63,0 0-31,18-19 16,-19 1 0,1 18-1,-19-19 1,0-18 46,0 18-46,19 19 0,-19-18-1</inkml:trace>
  <inkml:trace contextRef="#ctx0" brushRef="#br0" timeOffset="235400.7298">14232 11404 0,'0'-19'31</inkml:trace>
  <inkml:trace contextRef="#ctx0" brushRef="#br0" timeOffset="236698.2232">14548 11460 0,'0'0'0,"0"18"47,0 1-1,0 0-46,0-1 32,0 1-17,0-1-15,0 20 32,0-20 46</inkml:trace>
  <inkml:trace contextRef="#ctx0" brushRef="#br0" timeOffset="237408.2375">14548 11237 0</inkml:trace>
  <inkml:trace contextRef="#ctx0" brushRef="#br0" timeOffset="238286.186">14790 11534 0</inkml:trace>
  <inkml:trace contextRef="#ctx0" brushRef="#br0" timeOffset="239715.327">14790 11441 0,'0'0'0,"0"19"32,0-1-17,0 1 32,0 0-31,0-1 31,0 1 31,0-1-31,0 1-16,0 0-15,18-19-1,-18 18 1,0 1-16,0-1 219</inkml:trace>
  <inkml:trace contextRef="#ctx0" brushRef="#br0" timeOffset="240582.5913">14771 11255 0,'0'-18'94</inkml:trace>
  <inkml:trace contextRef="#ctx0" brushRef="#br0" timeOffset="242096.7673">15032 11367 0,'0'18'93,"0"20"-61,0-20-17,0 1 1,0-1-1,0 1 1,0 0-16,0-1 31,18 1 32,-18-1-32,0 1 110,19-19-126</inkml:trace>
  <inkml:trace contextRef="#ctx0" brushRef="#br0" timeOffset="242877.8567">15013 11274 0</inkml:trace>
  <inkml:trace contextRef="#ctx0" brushRef="#br0" timeOffset="245043.4703">16706 11460 0,'-37'0'32,"0"-19"-17,-1 19 1,1-18-16,19 18 16,-20 0-1,38-19 1,-18 19-16,-1 0 15,1 0 1,-1 0 15,0 0 1,1 0-17,-1 0 16,19 19-15,0-1 0,0 19 15,0 1-15,0-1-16,0 0 15,0 0 16</inkml:trace>
  <inkml:trace contextRef="#ctx0" brushRef="#br0" timeOffset="245093.4685">16390 11646 0,'18'18'16,"-18"1"-1</inkml:trace>
  <inkml:trace contextRef="#ctx0" brushRef="#br0" timeOffset="249624.1663">16613 11478 0,'0'-37'93,"0"19"-61,0-1-17,-19 19-15,1 0 47,-19 0 47,18 0-79,-18 0-15,18 0 16,1 19 0,18-1 31,-19 1-16,19-1-16,-19-18 17,19 19 15,-18 0-32,18-1 32,0 1 0,0-1 15,0 1-30,18 0 30,1-1-46,0-18-1,-1 0 1,1 0 0,-1 0 15,1 0-15,0 0-1,-1 0 1,1 0 15,-1 0 78,-18-18-15,0-1 62,0 0-109,0-18-31,0 19 15,0-1-15,19 0 15,-19 1-15,0-1-16,0 1 31,0-1 31,0 0-46,0 1 0,0-19 374,0-1-374,0 1 0,0 0-1,0 18 1,0 1-16,0-1 47,19 19-32,-19-18 17,0-1 14</inkml:trace>
  <inkml:trace contextRef="#ctx0" brushRef="#br0" timeOffset="252005.5013">16929 11348 0,'-18'0'63,"-1"0"-63,0 0 47,1 0-32,18 19 1,-19-19 0,1 0-1,-1 18 1,0-18-1,19 19 1,-18-19 0,18 19-1,0-1 1,0 1 0,0-1 15,0 1-16,0 0 17,0-1-1,0 1 0,0-1 16,0 1-31,18-19 31,-18 19-47,19-19 15,0 18 32,-1-18-47,1 0 31,-1 0-15,1 0 15,0 0-15,-1 0 31,1 0-32,-1 0 1,1 0 15,-19-18 0,19-1-15,-19 0 0,0 1 15,0-1-15,0 1 15,0-1-16,0 0 1,0 1 0,0-1-1,0 1 1,0-20 0,-19 38 15,19-18-31,-19 18 31,1 0 47,-1 0-31,19-19 0</inkml:trace>
  <inkml:trace contextRef="#ctx0" brushRef="#br0" timeOffset="253135.3795">17152 11237 0,'0'18'94,"0"1"-78,0 18-1,0 0 17,0 0-32,0-18 15,0 37 1,0-38-1,0 1 1,0 0 0,0-1-1,0 1 1,0-1 0,0 1 15,0 0 16,0-1-32,0 1 1</inkml:trace>
  <inkml:trace contextRef="#ctx0" brushRef="#br0" timeOffset="256453.7852">17171 11460 0,'37'0'234,"-18"-19"-218,-1 1 15,1 18-31,0 0 94,-19-19-78,18 19 15,1 0 47,-1 0-62,1 0 15,-19 19-15,19-19-1,-19 18 1,18 1 15,-18-1-15,19-18-1,-19 19 1,18-19 15,-18 19-15,19-19 15,-19 18-31,0 1 31,0-1 1,-19 1 46,1-19-63,-1 0-15,1 0 16,-1 19 62,0-19-62,1 18-16,-1-18 47,1 0 15,-1 0 1,0 0 15,19-18 0,-18 18-47,18-19 0</inkml:trace>
  <inkml:trace contextRef="#ctx0" brushRef="#br0" timeOffset="258340.5343">17618 11367 0,'0'0'0,"0"18"31,0 1-15,0 0-16,0-1 31,0 1 16,0-1 15,0 1-46,0 0 31,0-1 0,0 1 0,0-1-32,0 1 110,0 0-109</inkml:trace>
  <inkml:trace contextRef="#ctx0" brushRef="#br0" timeOffset="259254.1978">17618 11237 0</inkml:trace>
  <inkml:trace contextRef="#ctx0" brushRef="#br0" timeOffset="261550.1433">17711 11330 0,'18'0'62,"1"18"-46,18 1-16,-37 18 15,37-18 1,-37-1 0,19 1-16,-1-1 15,-18 1 1,19 0 0,-19-1 15,19 1 0,-19-1 0,18-18 94,1 0-78,-1 0-31,-18-18-1,0-1 1,19 1-16,-19-1 16,0 0-1,19-18 1,-19 19 0,0-1-1,18-18 1,-18 18-1,0 1 17,0-1-1,19 19-15,-19-19-1,18 1 16,-18 36 110,0 1-125,-18 0-1,-1 36 1,19 1-16,-18-19 16,-1-18-1,19 18 1,0 0-1,-19-18 1,1 18 0,18-18-1,0-1 1,-19 57 0,19-57-1,-18 38 1,18-19-16,0 19 15,-19-19 1,19-18 0,0 0-16,0-1 47</inkml:trace>
  <inkml:trace contextRef="#ctx0" brushRef="#br0" timeOffset="264172.2636">18138 11330 0,'0'18'32,"0"1"-17,0-1 1,0 1-1,0 0 48,0-1-16,0 1 0,19-19 15,-19 18-46,0 1 46,19-19-46,-19 19 15,0-1-15,18-18-1,-18 19 17,19-1-17,-19 1 32,18-19-16,-18 19-15,19-19 31,0 0 15,-1 0-30,-18-19-17,19 0 1,-19 1 15,0-1-15,18 1-1,1 18 1,-19-19 0,19 0 15,-19 1 0,0-1-15,0 1 15,0-1 47,0-18-62,0 18-16,0 1 15,0-20 1,18 38 0,1-37-16</inkml:trace>
  <inkml:trace contextRef="#ctx0" brushRef="#br0" timeOffset="266107.934">19199 11441 0,'18'19'47,"1"-19"-16,0 18-15,-1-18-16,1 0 31,-1 0-16,1 0-15,0 0 32,18 0-17,-19 0 1,1 0 15,-19-18-15,19 18-1,-1 0 17,-18-19-17,19 1 32,-19-1-16,-37 0 16,18 19-15,0-18-17,1 18 1,18-19-1,-19 19 32,-18 0-31,18 0 15,1 0-15,-1 0-16,19 19 15,-18-19 17,18 18-32,-19-18 15,19 19 1,-19 0 0,1-19-1,18 37 1,0-19-1,0 1 1,0 0 0,0-1-1,0 1 1,0-1 0,18 20 15,1-38-16,0 0 1,-1 18-16,19 1 16,-18-19-1,0 18-15,-1-18 16,1 0 15,-1 0-31,1 0 31,-19 19 32</inkml:trace>
  <inkml:trace contextRef="#ctx0" brushRef="#br0" timeOffset="267226.214">19794 11367 0,'0'18'32,"0"1"-17,0 18 1,-18-18-16,18-1 15,-19 1 1,0 0 0,1-1-1,-1 1 17,1-1-17,-1-18 79,0 38-94,1-38 31,18 18-15</inkml:trace>
  <inkml:trace contextRef="#ctx0" brushRef="#br0" timeOffset="268115.2157">19627 11367 0,'37'18'46,"-37"20"-30,37-20 0,-37 1-1,19-1 1,-1 1 0,-18 0 46,19-19-46,-19 18-1</inkml:trace>
  <inkml:trace contextRef="#ctx0" brushRef="#br0" timeOffset="268608.2067">19757 11534 0</inkml:trace>
  <inkml:trace contextRef="#ctx0" brushRef="#br0" timeOffset="269954.2201">19608 11367 0,'19'0'78,"-19"18"-78,37 1 15,-37 0 1,19-1 0,-1 19-16,1-18 15,18 18 1,-18-18-1,-1 18 1,1-18 0,-1-1 31,1 1-32,0-19 16,-19 18 16,18-18-31,1 0 0,-1 0-1,-18 19-15,19-19 16,18 0 156</inkml:trace>
  <inkml:trace contextRef="#ctx0" brushRef="#br0" timeOffset="271674.3588">5637 13283 0</inkml:trace>
  <inkml:trace contextRef="#ctx0" brushRef="#br0" timeOffset="273130.3372">5637 13283 0,'-19'0'31,"1"0"-31,-1 0 16,19-19-1,-19 19 16,1 0-15,-1 0 0,1 0-1,-38 0 1,19 19 0,-19 18 15,37-37-16,19 19 1,-18-19 0,18 18 15,0 1 0,0 0-31,18-19 31,-18 18-15,19-18-16,-1 0 16,1 37-1,0-37 1,-1 0 0,19 19-1,-18-19 16,0 0-15,18 0 15,-19 0-15,20 0 0,-38-19-1,18 19 1,1-37-1,-1 19 1,-18-1 0,0 0-16,0 1 31,0-1-15,0 1-1,0-1 1,0 38 109,0-1-110,0 1 1,0-1 0,0 1-16,0 0 15,0-1 1,0 1 0,0-1-1,0 20 1,0-1-1,0 56 1,0-56 0,0 0-1,-18-37-15,18 19 16,0-1-16,-19-18 16,19 19-1,0 0 1,-18-1-1,-1-18 17,0 19-17,1-19 1,-1 0 15,1 0-15,-1 0-1,0 0 1,1 0 0,18-19 31,0 1-32,0-1 1,0 0 15,0 1-31</inkml:trace>
  <inkml:trace contextRef="#ctx0" brushRef="#br0" timeOffset="274969.1875">5823 13264 0,'0'38'78,"0"-20"-62,0 19-1,0-18 17,0 0-32,0-1 15,0 1 1,0-1 0,0 1 30,0 0-30,0-1 47,19-18-48,18 0 16,-19 0 1,1 0-32,0 0 15,-1 0 1,1 0 15,-1 0-15,1 0-1,0 0 17,-1 0 46,-18-18-63,0-1 1,0 0 15,0-18-15,0 19 15,0-20-15,0 20-1,0-1 17,0 1-32,0-1 47</inkml:trace>
  <inkml:trace contextRef="#ctx0" brushRef="#br0" timeOffset="277325.3642">6437 13246 0,'0'0'0,"-19"0"31,1 0 0,-1 0-31,0 0 16,1 0 0,-1 0-1,1 18-15,-1 1 16,0 0 15,1-1-15,-1-18-1,1 37 1,-1-18 0,0 0-1,19-1 16,0 1 16,0-1 0,0 1-31,19-19 15,0 0-15,18 0 15,0 0-15,-18 0-1,-1 0 1,1 0-1,18 0 1,-18 0 0,-1-19 31,-18 1-16,19 18-31,-19-19 15,0 1 1,0-1 0,18 0-1,-18-18 1,0 19 15,0-1-15,0 0 15,0 38 141,0 18-156,0-18-1,0 18 1,0-18-1,0-1 17,19 1 15,-19-1-32,0 1 95,19-19-95,-1 0 126,1 19-126,-1-1 1,1-18-16,-19 19 16,19-19-1,-1 0 17</inkml:trace>
  <inkml:trace contextRef="#ctx0" brushRef="#br0" timeOffset="278371.2271">6679 13283 0,'18'0'109,"-18"37"-93,0-18 0,19-1-1,-19 1 1,18 0-16,-18-1 31,19 1 0,-19-1 16,19-18-31,-19 19 0,0 0 77</inkml:trace>
  <inkml:trace contextRef="#ctx0" brushRef="#br0" timeOffset="279802.206">6865 13339 0,'0'0'0,"0"18"0,0 1 15,-19 0 1,19-1-1,-19 19 1,19 1 0,-18 73-1,-1-74 1,19 1 0,0-20-1</inkml:trace>
  <inkml:trace contextRef="#ctx0" brushRef="#br0" timeOffset="280078.2458">6790 13692 0</inkml:trace>
  <inkml:trace contextRef="#ctx0" brushRef="#br0" timeOffset="281870.6356">8018 13302 0,'56'0'94,"0"0"-94,0 0 15,-38 0 1,1 0 0,-1 0-1,1 0 1,0 0 31,-1 0-32,1 0 17,-19 18-1,0 1-16,0-1-15,0 1 16,0 0 0,0-1-1,0 1 1,0-1-16,0 1 31,-19-19-15,19 19-1,-18-1 17,18 1-1,18-19 78,1 0-93,18 0-16,-18 0 16,18 0-1,0 0 1,-18 0-16,-1 0 15,1 0 32,-1 0-15,20 0-17</inkml:trace>
  <inkml:trace contextRef="#ctx0" brushRef="#br0" timeOffset="282747.3652">8613 13339 0,'19'37'63,"-19"-18"-48,0-1 1,0 1 0,0-1-1,0 1 16,0 0-15,19-1 31</inkml:trace>
  <inkml:trace contextRef="#ctx0" brushRef="#br0" timeOffset="283349.3106">8632 13227 0</inkml:trace>
  <inkml:trace contextRef="#ctx0" brushRef="#br0" timeOffset="284070.1874">8818 13339 0,'0'0'0,"0"18"62,0 20-46,0-20 0,0 1 15,0-1-31,0 1 31,0 0 0,0-1-15,0 1 62</inkml:trace>
  <inkml:trace contextRef="#ctx0" brushRef="#br0" timeOffset="284612.2969">8855 13190 0</inkml:trace>
  <inkml:trace contextRef="#ctx0" brushRef="#br0" timeOffset="285417.1506">8967 13357 0,'0'0'0,"0"19"31,18 0 0,-18-1-15,19 1-1,-19-1 17,0 1-17,0 0 17</inkml:trace>
  <inkml:trace contextRef="#ctx0" brushRef="#br0" timeOffset="286331.6757">9023 13208 0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13793" units="1/cm"/>
          <inkml:channelProperty channel="T" name="resolution" value="1" units="1/dev"/>
        </inkml:channelProperties>
      </inkml:inkSource>
      <inkml:timestamp xml:id="ts0" timeString="2023-02-16T03:30:45.2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21208 9562 0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0757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4666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1572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77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8058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0089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0745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8808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59293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086769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22049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568233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28825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9061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4476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3526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77022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996375" y="1900525"/>
            <a:ext cx="2901600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05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13231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3020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95086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9514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80228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7930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1975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97314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6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</p:sldLayoutIdLst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2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0"/>
          <p:cNvSpPr txBox="1">
            <a:spLocks noGrp="1"/>
          </p:cNvSpPr>
          <p:nvPr>
            <p:ph type="ctrTitle"/>
          </p:nvPr>
        </p:nvSpPr>
        <p:spPr>
          <a:xfrm>
            <a:off x="1444336" y="155864"/>
            <a:ext cx="6670964" cy="21820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7200" dirty="0" smtClean="0">
                <a:solidFill>
                  <a:schemeClr val="accent2"/>
                </a:solidFill>
              </a:rPr>
              <a:t>WELCOME!</a:t>
            </a:r>
            <a:endParaRPr sz="7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93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4"/>
          <p:cNvSpPr txBox="1">
            <a:spLocks noGrp="1"/>
          </p:cNvSpPr>
          <p:nvPr>
            <p:ph type="title"/>
          </p:nvPr>
        </p:nvSpPr>
        <p:spPr>
          <a:xfrm>
            <a:off x="675408" y="711181"/>
            <a:ext cx="3803073" cy="38296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 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en" dirty="0"/>
              <a:t/>
            </a:r>
            <a:br>
              <a:rPr lang="en" dirty="0"/>
            </a:br>
            <a:r>
              <a:rPr lang="en" dirty="0"/>
              <a:t/>
            </a:r>
            <a:br>
              <a:rPr lang="en" dirty="0"/>
            </a:br>
            <a:r>
              <a:rPr lang="en" sz="6600" dirty="0" smtClean="0">
                <a:solidFill>
                  <a:srgbClr val="002060"/>
                </a:solidFill>
              </a:rPr>
              <a:t> play</a:t>
            </a:r>
            <a:br>
              <a:rPr lang="en" sz="6600" dirty="0" smtClean="0">
                <a:solidFill>
                  <a:srgbClr val="002060"/>
                </a:solidFill>
              </a:rPr>
            </a:br>
            <a:r>
              <a:rPr lang="en" sz="6600" dirty="0" smtClean="0">
                <a:solidFill>
                  <a:srgbClr val="002060"/>
                </a:solidFill>
              </a:rPr>
              <a:t> 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>
                <a:solidFill>
                  <a:srgbClr val="002060"/>
                </a:solidFill>
              </a:rPr>
              <a:t/>
            </a:r>
            <a:br>
              <a:rPr lang="en" dirty="0" smtClean="0">
                <a:solidFill>
                  <a:srgbClr val="002060"/>
                </a:solidFill>
              </a:rPr>
            </a:b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4850144" y="583590"/>
            <a:ext cx="2948245" cy="166012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3739" y="2656572"/>
            <a:ext cx="29146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0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4"/>
          <p:cNvSpPr txBox="1">
            <a:spLocks noGrp="1"/>
          </p:cNvSpPr>
          <p:nvPr>
            <p:ph type="title"/>
          </p:nvPr>
        </p:nvSpPr>
        <p:spPr>
          <a:xfrm>
            <a:off x="675408" y="711181"/>
            <a:ext cx="3803073" cy="38296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 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en" dirty="0"/>
              <a:t/>
            </a:r>
            <a:br>
              <a:rPr lang="en" dirty="0"/>
            </a:br>
            <a:r>
              <a:rPr lang="en" dirty="0"/>
              <a:t/>
            </a:r>
            <a:br>
              <a:rPr lang="en" dirty="0"/>
            </a:br>
            <a:r>
              <a:rPr lang="en" sz="6600" dirty="0" smtClean="0">
                <a:solidFill>
                  <a:srgbClr val="002060"/>
                </a:solidFill>
              </a:rPr>
              <a:t> run</a:t>
            </a:r>
            <a:br>
              <a:rPr lang="en" sz="6600" dirty="0" smtClean="0">
                <a:solidFill>
                  <a:srgbClr val="002060"/>
                </a:solidFill>
              </a:rPr>
            </a:br>
            <a:r>
              <a:rPr lang="en" sz="6600" dirty="0" smtClean="0">
                <a:solidFill>
                  <a:srgbClr val="002060"/>
                </a:solidFill>
              </a:rPr>
              <a:t> 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>
                <a:solidFill>
                  <a:srgbClr val="002060"/>
                </a:solidFill>
              </a:rPr>
              <a:t/>
            </a:r>
            <a:br>
              <a:rPr lang="en" dirty="0" smtClean="0">
                <a:solidFill>
                  <a:srgbClr val="002060"/>
                </a:solidFill>
              </a:rPr>
            </a:br>
            <a:endParaRPr dirty="0"/>
          </a:p>
        </p:txBody>
      </p:sp>
      <p:pic>
        <p:nvPicPr>
          <p:cNvPr id="1026" name="Picture 2" descr="Why Run? The Health Benefits of Running - HealthXchange.s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035" y="1607834"/>
            <a:ext cx="3795857" cy="236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11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" y="810491"/>
            <a:ext cx="9029700" cy="2971800"/>
          </a:xfrm>
        </p:spPr>
        <p:txBody>
          <a:bodyPr>
            <a:normAutofit/>
          </a:bodyPr>
          <a:lstStyle/>
          <a:p>
            <a:r>
              <a:rPr lang="es-MX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Monday,September</a:t>
            </a:r>
            <a:r>
              <a:rPr lang="es-MX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23rd, 2024.</a:t>
            </a:r>
            <a:endParaRPr lang="es-MX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172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0"/>
          <p:cNvSpPr txBox="1">
            <a:spLocks noGrp="1"/>
          </p:cNvSpPr>
          <p:nvPr>
            <p:ph type="ctrTitle"/>
          </p:nvPr>
        </p:nvSpPr>
        <p:spPr>
          <a:xfrm>
            <a:off x="1532100" y="935183"/>
            <a:ext cx="6079800" cy="32835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es-MX" sz="3600" dirty="0" err="1" smtClean="0">
                <a:solidFill>
                  <a:schemeClr val="accent2"/>
                </a:solidFill>
              </a:rPr>
              <a:t>Introduction</a:t>
            </a:r>
            <a:r>
              <a:rPr lang="es-MX" sz="3600" dirty="0"/>
              <a:t/>
            </a:r>
            <a:br>
              <a:rPr lang="es-MX" sz="3600" dirty="0"/>
            </a:br>
            <a:r>
              <a:rPr lang="es-MX" sz="3600" dirty="0" smtClean="0"/>
              <a:t/>
            </a:r>
            <a:br>
              <a:rPr lang="es-MX" sz="3600" dirty="0" smtClean="0"/>
            </a:br>
            <a:r>
              <a:rPr lang="es-MX" sz="3600" dirty="0" err="1" smtClean="0">
                <a:solidFill>
                  <a:srgbClr val="002060"/>
                </a:solidFill>
              </a:rPr>
              <a:t>My</a:t>
            </a:r>
            <a:r>
              <a:rPr lang="es-MX" sz="3600" dirty="0" smtClean="0">
                <a:solidFill>
                  <a:srgbClr val="002060"/>
                </a:solidFill>
              </a:rPr>
              <a:t> </a:t>
            </a:r>
            <a:r>
              <a:rPr lang="es-MX" sz="3600" dirty="0" err="1" smtClean="0">
                <a:solidFill>
                  <a:srgbClr val="002060"/>
                </a:solidFill>
              </a:rPr>
              <a:t>name</a:t>
            </a:r>
            <a:r>
              <a:rPr lang="es-MX" sz="3600" dirty="0" smtClean="0">
                <a:solidFill>
                  <a:srgbClr val="002060"/>
                </a:solidFill>
              </a:rPr>
              <a:t> </a:t>
            </a:r>
            <a:r>
              <a:rPr lang="es-MX" sz="3600" dirty="0" err="1" smtClean="0">
                <a:solidFill>
                  <a:srgbClr val="002060"/>
                </a:solidFill>
              </a:rPr>
              <a:t>is</a:t>
            </a:r>
            <a:r>
              <a:rPr lang="es-MX" sz="3600" dirty="0" smtClean="0">
                <a:solidFill>
                  <a:srgbClr val="002060"/>
                </a:solidFill>
              </a:rPr>
              <a:t>_____. </a:t>
            </a:r>
            <a:br>
              <a:rPr lang="es-MX" sz="3600" dirty="0" smtClean="0">
                <a:solidFill>
                  <a:srgbClr val="002060"/>
                </a:solidFill>
              </a:rPr>
            </a:br>
            <a:r>
              <a:rPr lang="es-MX" sz="3600" dirty="0" smtClean="0">
                <a:solidFill>
                  <a:srgbClr val="002060"/>
                </a:solidFill>
              </a:rPr>
              <a:t>I am ____ </a:t>
            </a:r>
            <a:r>
              <a:rPr lang="es-MX" sz="3600" dirty="0" err="1" smtClean="0">
                <a:solidFill>
                  <a:srgbClr val="002060"/>
                </a:solidFill>
              </a:rPr>
              <a:t>years</a:t>
            </a:r>
            <a:r>
              <a:rPr lang="es-MX" sz="3600" dirty="0" smtClean="0">
                <a:solidFill>
                  <a:srgbClr val="002060"/>
                </a:solidFill>
              </a:rPr>
              <a:t> </a:t>
            </a:r>
            <a:r>
              <a:rPr lang="es-MX" sz="3600" dirty="0" err="1" smtClean="0">
                <a:solidFill>
                  <a:srgbClr val="002060"/>
                </a:solidFill>
              </a:rPr>
              <a:t>old</a:t>
            </a:r>
            <a:r>
              <a:rPr lang="es-MX" sz="3600" dirty="0" smtClean="0">
                <a:solidFill>
                  <a:srgbClr val="002060"/>
                </a:solidFill>
              </a:rPr>
              <a:t>. </a:t>
            </a:r>
            <a:br>
              <a:rPr lang="es-MX" sz="3600" dirty="0" smtClean="0">
                <a:solidFill>
                  <a:srgbClr val="002060"/>
                </a:solidFill>
              </a:rPr>
            </a:br>
            <a:r>
              <a:rPr lang="es-MX" sz="3600" dirty="0" err="1" smtClean="0">
                <a:solidFill>
                  <a:srgbClr val="002060"/>
                </a:solidFill>
              </a:rPr>
              <a:t>My</a:t>
            </a:r>
            <a:r>
              <a:rPr lang="es-MX" sz="3600" dirty="0" smtClean="0">
                <a:solidFill>
                  <a:srgbClr val="002060"/>
                </a:solidFill>
              </a:rPr>
              <a:t> </a:t>
            </a:r>
            <a:r>
              <a:rPr lang="es-MX" sz="3600" dirty="0" err="1" smtClean="0">
                <a:solidFill>
                  <a:srgbClr val="002060"/>
                </a:solidFill>
              </a:rPr>
              <a:t>favorite</a:t>
            </a:r>
            <a:r>
              <a:rPr lang="es-MX" sz="3600" dirty="0" smtClean="0">
                <a:solidFill>
                  <a:srgbClr val="002060"/>
                </a:solidFill>
              </a:rPr>
              <a:t> color </a:t>
            </a:r>
            <a:r>
              <a:rPr lang="es-MX" sz="3600" dirty="0" err="1" smtClean="0">
                <a:solidFill>
                  <a:srgbClr val="002060"/>
                </a:solidFill>
              </a:rPr>
              <a:t>is</a:t>
            </a:r>
            <a:r>
              <a:rPr lang="es-MX" sz="3600" dirty="0" smtClean="0">
                <a:solidFill>
                  <a:srgbClr val="002060"/>
                </a:solidFill>
              </a:rPr>
              <a:t>____. </a:t>
            </a:r>
            <a:br>
              <a:rPr lang="es-MX" sz="3600" dirty="0" smtClean="0">
                <a:solidFill>
                  <a:srgbClr val="002060"/>
                </a:solidFill>
              </a:rPr>
            </a:br>
            <a:r>
              <a:rPr lang="es-MX" sz="3600" dirty="0" err="1" smtClean="0">
                <a:solidFill>
                  <a:srgbClr val="002060"/>
                </a:solidFill>
              </a:rPr>
              <a:t>My</a:t>
            </a:r>
            <a:r>
              <a:rPr lang="es-MX" sz="3600" dirty="0" smtClean="0">
                <a:solidFill>
                  <a:srgbClr val="002060"/>
                </a:solidFill>
              </a:rPr>
              <a:t> </a:t>
            </a:r>
            <a:r>
              <a:rPr lang="es-MX" sz="3600" dirty="0" err="1" smtClean="0">
                <a:solidFill>
                  <a:srgbClr val="002060"/>
                </a:solidFill>
              </a:rPr>
              <a:t>favorite</a:t>
            </a:r>
            <a:r>
              <a:rPr lang="es-MX" sz="3600" dirty="0" smtClean="0">
                <a:solidFill>
                  <a:srgbClr val="002060"/>
                </a:solidFill>
              </a:rPr>
              <a:t> </a:t>
            </a:r>
            <a:r>
              <a:rPr lang="es-MX" sz="3600" dirty="0" err="1" smtClean="0">
                <a:solidFill>
                  <a:srgbClr val="002060"/>
                </a:solidFill>
              </a:rPr>
              <a:t>food</a:t>
            </a:r>
            <a:r>
              <a:rPr lang="es-MX" sz="3600" dirty="0" smtClean="0">
                <a:solidFill>
                  <a:srgbClr val="002060"/>
                </a:solidFill>
              </a:rPr>
              <a:t> </a:t>
            </a:r>
            <a:r>
              <a:rPr lang="es-MX" sz="3600" dirty="0" err="1" smtClean="0">
                <a:solidFill>
                  <a:srgbClr val="002060"/>
                </a:solidFill>
              </a:rPr>
              <a:t>is</a:t>
            </a:r>
            <a:r>
              <a:rPr lang="es-MX" sz="3600" dirty="0">
                <a:solidFill>
                  <a:srgbClr val="002060"/>
                </a:solidFill>
              </a:rPr>
              <a:t> </a:t>
            </a:r>
            <a:r>
              <a:rPr lang="es-MX" sz="3600" dirty="0" smtClean="0">
                <a:solidFill>
                  <a:srgbClr val="002060"/>
                </a:solidFill>
              </a:rPr>
              <a:t>____.</a:t>
            </a:r>
            <a:r>
              <a:rPr lang="es-MX" sz="3600" dirty="0">
                <a:solidFill>
                  <a:srgbClr val="002060"/>
                </a:solidFill>
              </a:rPr>
              <a:t/>
            </a:r>
            <a:br>
              <a:rPr lang="es-MX" sz="3600" dirty="0">
                <a:solidFill>
                  <a:srgbClr val="002060"/>
                </a:solidFill>
              </a:rPr>
            </a:br>
            <a:r>
              <a:rPr lang="es-MX" sz="3600" dirty="0">
                <a:solidFill>
                  <a:srgbClr val="002060"/>
                </a:solidFill>
              </a:rPr>
              <a:t>I am a/</a:t>
            </a:r>
            <a:r>
              <a:rPr lang="es-MX" sz="3600" dirty="0" err="1">
                <a:solidFill>
                  <a:srgbClr val="002060"/>
                </a:solidFill>
              </a:rPr>
              <a:t>an</a:t>
            </a:r>
            <a:r>
              <a:rPr lang="es-MX" sz="3600" dirty="0">
                <a:solidFill>
                  <a:srgbClr val="002060"/>
                </a:solidFill>
              </a:rPr>
              <a:t>  ____. </a:t>
            </a:r>
            <a:endParaRPr sz="3600" dirty="0">
              <a:solidFill>
                <a:srgbClr val="002060"/>
              </a:solidFill>
            </a:endParaRPr>
          </a:p>
        </p:txBody>
      </p:sp>
      <p:sp>
        <p:nvSpPr>
          <p:cNvPr id="318" name="Google Shape;318;p50"/>
          <p:cNvSpPr/>
          <p:nvPr/>
        </p:nvSpPr>
        <p:spPr>
          <a:xfrm>
            <a:off x="1889900" y="4413504"/>
            <a:ext cx="992850" cy="1026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5854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2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30849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  <a:t>* Good morning!</a:t>
            </a:r>
            <a:b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</a:br>
            <a: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  <a:t>* Good afternoon!</a:t>
            </a:r>
            <a:b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</a:br>
            <a: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  <a:t>* Good evening! </a:t>
            </a:r>
            <a:b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</a:br>
            <a: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  <a:t>* Good night!</a:t>
            </a:r>
            <a:b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</a:br>
            <a: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  <a:t>* How are you?</a:t>
            </a:r>
            <a:b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</a:br>
            <a: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  <a:t>- Fine, thanks. </a:t>
            </a:r>
            <a:b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</a:br>
            <a: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  <a:t>* Nice to meet you!</a:t>
            </a:r>
            <a:b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</a:br>
            <a: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  <a:t>* What´s up? </a:t>
            </a:r>
            <a:b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</a:br>
            <a: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  <a:t/>
            </a:r>
            <a:b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337" name="Google Shape;337;p52"/>
          <p:cNvSpPr txBox="1">
            <a:spLocks noGrp="1"/>
          </p:cNvSpPr>
          <p:nvPr>
            <p:ph type="title" idx="2"/>
          </p:nvPr>
        </p:nvSpPr>
        <p:spPr>
          <a:xfrm>
            <a:off x="5318730" y="544900"/>
            <a:ext cx="2917800" cy="390240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  <a:t>* Goodbye! </a:t>
            </a:r>
            <a:b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</a:br>
            <a: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  <a:t>* </a:t>
            </a:r>
            <a:r>
              <a:rPr lang="es-MX" dirty="0" smtClean="0">
                <a:solidFill>
                  <a:srgbClr val="002060"/>
                </a:solidFill>
                <a:uFill>
                  <a:noFill/>
                </a:uFill>
              </a:rPr>
              <a:t>B</a:t>
            </a:r>
            <a: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  <a:t>ye!</a:t>
            </a:r>
            <a:b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</a:br>
            <a: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  <a:t>* </a:t>
            </a:r>
            <a:r>
              <a:rPr lang="es-MX" dirty="0" smtClean="0">
                <a:solidFill>
                  <a:srgbClr val="002060"/>
                </a:solidFill>
                <a:uFill>
                  <a:noFill/>
                </a:uFill>
              </a:rPr>
              <a:t>S</a:t>
            </a:r>
            <a: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  <a:t>ee you! </a:t>
            </a:r>
            <a:b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</a:br>
            <a: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  <a:t>* Have a nice…</a:t>
            </a:r>
            <a:r>
              <a:rPr lang="en" dirty="0">
                <a:solidFill>
                  <a:srgbClr val="002060"/>
                </a:solidFill>
                <a:uFill>
                  <a:noFill/>
                </a:uFill>
              </a:rPr>
              <a:t/>
            </a:r>
            <a:br>
              <a:rPr lang="en" dirty="0">
                <a:solidFill>
                  <a:srgbClr val="002060"/>
                </a:solidFill>
                <a:uFill>
                  <a:noFill/>
                </a:uFill>
              </a:rPr>
            </a:br>
            <a: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  <a:t/>
            </a:r>
            <a:b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</a:br>
            <a:r>
              <a:rPr lang="en" dirty="0">
                <a:solidFill>
                  <a:srgbClr val="002060"/>
                </a:solidFill>
                <a:uFill>
                  <a:noFill/>
                </a:uFill>
              </a:rPr>
              <a:t/>
            </a:r>
            <a:br>
              <a:rPr lang="en" dirty="0">
                <a:solidFill>
                  <a:srgbClr val="002060"/>
                </a:solidFill>
                <a:uFill>
                  <a:noFill/>
                </a:uFill>
              </a:rPr>
            </a:br>
            <a: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  <a:t/>
            </a:r>
            <a:br>
              <a:rPr lang="en" dirty="0" smtClean="0">
                <a:solidFill>
                  <a:srgbClr val="002060"/>
                </a:solidFill>
                <a:uFill>
                  <a:noFill/>
                </a:uFill>
              </a:rPr>
            </a:br>
            <a:r>
              <a:rPr lang="en" dirty="0">
                <a:solidFill>
                  <a:srgbClr val="002060"/>
                </a:solidFill>
                <a:uFill>
                  <a:noFill/>
                </a:uFill>
              </a:rPr>
              <a:t/>
            </a:r>
            <a:br>
              <a:rPr lang="en" dirty="0">
                <a:solidFill>
                  <a:srgbClr val="002060"/>
                </a:solidFill>
                <a:uFill>
                  <a:noFill/>
                </a:u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332" name="Google Shape;332;p52"/>
          <p:cNvSpPr txBox="1">
            <a:spLocks noGrp="1"/>
          </p:cNvSpPr>
          <p:nvPr>
            <p:ph type="title" idx="4"/>
          </p:nvPr>
        </p:nvSpPr>
        <p:spPr>
          <a:xfrm>
            <a:off x="827642" y="331932"/>
            <a:ext cx="3519057" cy="5850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greetings </a:t>
            </a:r>
            <a:endParaRPr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" name="Google Shape;333;p52"/>
          <p:cNvSpPr/>
          <p:nvPr/>
        </p:nvSpPr>
        <p:spPr>
          <a:xfrm>
            <a:off x="7639575" y="711175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52"/>
          <p:cNvSpPr/>
          <p:nvPr/>
        </p:nvSpPr>
        <p:spPr>
          <a:xfrm>
            <a:off x="7125750" y="544900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3" name="Google Shape;343;p52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-8782544" flipH="1">
            <a:off x="2634321" y="926555"/>
            <a:ext cx="1124399" cy="510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53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3823925" y="1324475"/>
            <a:ext cx="1496149" cy="116065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353" name="Google Shape;353;p5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enter a subtitle here if you need it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53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pic>
        <p:nvPicPr>
          <p:cNvPr id="350" name="Google Shape;350;p53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53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7822" y="863365"/>
            <a:ext cx="5748338" cy="419076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Entrada de lápiz 2"/>
              <p14:cNvContentPartPr/>
              <p14:nvPr/>
            </p14:nvContentPartPr>
            <p14:xfrm>
              <a:off x="1895400" y="1968840"/>
              <a:ext cx="5371560" cy="3000960"/>
            </p14:xfrm>
          </p:contentPart>
        </mc:Choice>
        <mc:Fallback>
          <p:pic>
            <p:nvPicPr>
              <p:cNvPr id="3" name="Entrada de lápiz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86040" y="1959480"/>
                <a:ext cx="5390280" cy="3019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3"/>
          <p:cNvSpPr txBox="1">
            <a:spLocks noGrp="1"/>
          </p:cNvSpPr>
          <p:nvPr>
            <p:ph type="title"/>
          </p:nvPr>
        </p:nvSpPr>
        <p:spPr>
          <a:xfrm>
            <a:off x="1007918" y="322118"/>
            <a:ext cx="5463082" cy="48213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Dictation</a:t>
            </a:r>
            <a:br>
              <a:rPr lang="en" dirty="0" smtClean="0"/>
            </a:br>
            <a:r>
              <a:rPr lang="en" sz="2400" dirty="0" smtClean="0"/>
              <a:t>1. 			11. </a:t>
            </a:r>
            <a:br>
              <a:rPr lang="en" sz="2400" dirty="0" smtClean="0"/>
            </a:br>
            <a:r>
              <a:rPr lang="en" sz="2400" dirty="0" smtClean="0"/>
              <a:t>2. 			12. </a:t>
            </a:r>
            <a:br>
              <a:rPr lang="en" sz="2400" dirty="0" smtClean="0"/>
            </a:br>
            <a:r>
              <a:rPr lang="en" sz="2400" dirty="0" smtClean="0"/>
              <a:t>3. 			13. </a:t>
            </a:r>
            <a:br>
              <a:rPr lang="en" sz="2400" dirty="0" smtClean="0"/>
            </a:br>
            <a:r>
              <a:rPr lang="en" sz="2400" dirty="0" smtClean="0"/>
              <a:t>4.				14. </a:t>
            </a:r>
            <a:br>
              <a:rPr lang="en" sz="2400" dirty="0" smtClean="0"/>
            </a:br>
            <a:r>
              <a:rPr lang="en" sz="2400" dirty="0" smtClean="0"/>
              <a:t>5. 			15. </a:t>
            </a:r>
            <a:br>
              <a:rPr lang="en" sz="2400" dirty="0" smtClean="0"/>
            </a:br>
            <a:r>
              <a:rPr lang="en" sz="2400" dirty="0" smtClean="0"/>
              <a:t>6.					 </a:t>
            </a:r>
            <a:br>
              <a:rPr lang="en" sz="2400" dirty="0" smtClean="0"/>
            </a:br>
            <a:r>
              <a:rPr lang="en" sz="2400" dirty="0" smtClean="0"/>
              <a:t>7.					 </a:t>
            </a:r>
            <a:br>
              <a:rPr lang="en" sz="2400" dirty="0" smtClean="0"/>
            </a:br>
            <a:r>
              <a:rPr lang="en" sz="2400" dirty="0" smtClean="0"/>
              <a:t>8. 				</a:t>
            </a:r>
            <a:br>
              <a:rPr lang="en" sz="2400" dirty="0" smtClean="0"/>
            </a:br>
            <a:r>
              <a:rPr lang="en" sz="2400" dirty="0" smtClean="0"/>
              <a:t>9. 				</a:t>
            </a:r>
            <a:br>
              <a:rPr lang="en" sz="2400" dirty="0" smtClean="0"/>
            </a:br>
            <a:r>
              <a:rPr lang="en" sz="2400" dirty="0" smtClean="0"/>
              <a:t>10.				 </a:t>
            </a:r>
            <a:br>
              <a:rPr lang="en" sz="2400" dirty="0" smtClean="0"/>
            </a:br>
            <a:r>
              <a:rPr lang="en" dirty="0" smtClean="0"/>
              <a:t> </a:t>
            </a:r>
            <a:endParaRPr dirty="0"/>
          </a:p>
        </p:txBody>
      </p:sp>
      <p:pic>
        <p:nvPicPr>
          <p:cNvPr id="350" name="Google Shape;350;p53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53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893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10" y="493156"/>
            <a:ext cx="7875032" cy="426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4"/>
          <p:cNvSpPr txBox="1">
            <a:spLocks noGrp="1"/>
          </p:cNvSpPr>
          <p:nvPr>
            <p:ph type="title"/>
          </p:nvPr>
        </p:nvSpPr>
        <p:spPr>
          <a:xfrm>
            <a:off x="675409" y="711181"/>
            <a:ext cx="6592166" cy="38296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0070C0"/>
                </a:solidFill>
              </a:rPr>
              <a:t>What is your favorite color?</a:t>
            </a:r>
            <a:br>
              <a:rPr lang="en" dirty="0" smtClean="0">
                <a:solidFill>
                  <a:srgbClr val="0070C0"/>
                </a:solidFill>
              </a:rPr>
            </a:br>
            <a:r>
              <a:rPr lang="en" dirty="0">
                <a:solidFill>
                  <a:srgbClr val="0070C0"/>
                </a:solidFill>
              </a:rPr>
              <a:t/>
            </a:r>
            <a:br>
              <a:rPr lang="en" dirty="0">
                <a:solidFill>
                  <a:srgbClr val="0070C0"/>
                </a:solidFill>
              </a:rPr>
            </a:br>
            <a:r>
              <a:rPr lang="en" dirty="0" smtClean="0">
                <a:solidFill>
                  <a:srgbClr val="0070C0"/>
                </a:solidFill>
              </a:rPr>
              <a:t>My favorite color is ______</a:t>
            </a:r>
            <a:br>
              <a:rPr lang="en" dirty="0" smtClean="0">
                <a:solidFill>
                  <a:srgbClr val="0070C0"/>
                </a:solidFill>
              </a:rPr>
            </a:br>
            <a:r>
              <a:rPr lang="en" dirty="0" smtClean="0">
                <a:solidFill>
                  <a:srgbClr val="0070C0"/>
                </a:solidFill>
              </a:rPr>
              <a:t>It´s ______</a:t>
            </a:r>
            <a:br>
              <a:rPr lang="en" dirty="0" smtClean="0">
                <a:solidFill>
                  <a:srgbClr val="0070C0"/>
                </a:solidFill>
              </a:rPr>
            </a:br>
            <a:r>
              <a:rPr lang="en" dirty="0">
                <a:solidFill>
                  <a:srgbClr val="0070C0"/>
                </a:solidFill>
              </a:rPr>
              <a:t/>
            </a:r>
            <a:br>
              <a:rPr lang="en" dirty="0">
                <a:solidFill>
                  <a:srgbClr val="0070C0"/>
                </a:solidFill>
              </a:rPr>
            </a:br>
            <a:r>
              <a:rPr lang="en" dirty="0" smtClean="0">
                <a:solidFill>
                  <a:srgbClr val="0070C0"/>
                </a:solidFill>
              </a:rPr>
              <a:t>My favorite colors are ____ </a:t>
            </a:r>
            <a:r>
              <a:rPr lang="en" dirty="0" smtClean="0">
                <a:solidFill>
                  <a:srgbClr val="FF0000"/>
                </a:solidFill>
              </a:rPr>
              <a:t>and</a:t>
            </a:r>
            <a:r>
              <a:rPr lang="en" dirty="0" smtClean="0">
                <a:solidFill>
                  <a:srgbClr val="0070C0"/>
                </a:solidFill>
              </a:rPr>
              <a:t>   </a:t>
            </a:r>
            <a:endParaRPr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/>
              <p14:cNvContentPartPr/>
              <p14:nvPr/>
            </p14:nvContentPartPr>
            <p14:xfrm>
              <a:off x="7634880" y="3442320"/>
              <a:ext cx="360" cy="360"/>
            </p14:xfrm>
          </p:contentPart>
        </mc:Choice>
        <mc:Fallback xmlns="">
          <p:pic>
            <p:nvPicPr>
              <p:cNvPr id="2" name="Entrada de lápiz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25520" y="34329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946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4"/>
          <p:cNvSpPr txBox="1">
            <a:spLocks noGrp="1"/>
          </p:cNvSpPr>
          <p:nvPr>
            <p:ph type="title"/>
          </p:nvPr>
        </p:nvSpPr>
        <p:spPr>
          <a:xfrm>
            <a:off x="675409" y="711181"/>
            <a:ext cx="3470564" cy="38296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 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en" dirty="0"/>
              <a:t/>
            </a:r>
            <a:br>
              <a:rPr lang="en" dirty="0"/>
            </a:br>
            <a:r>
              <a:rPr lang="en" dirty="0" smtClean="0">
                <a:solidFill>
                  <a:schemeClr val="tx1"/>
                </a:solidFill>
              </a:rPr>
              <a:t>1. teacher </a:t>
            </a:r>
            <a:br>
              <a:rPr lang="en" dirty="0" smtClean="0">
                <a:solidFill>
                  <a:schemeClr val="tx1"/>
                </a:solidFill>
              </a:rPr>
            </a:br>
            <a:r>
              <a:rPr lang="en" dirty="0" smtClean="0">
                <a:solidFill>
                  <a:schemeClr val="tx1"/>
                </a:solidFill>
              </a:rPr>
              <a:t>2. classroom</a:t>
            </a:r>
            <a:br>
              <a:rPr lang="en" dirty="0" smtClean="0">
                <a:solidFill>
                  <a:schemeClr val="tx1"/>
                </a:solidFill>
              </a:rPr>
            </a:br>
            <a:r>
              <a:rPr lang="en" dirty="0" smtClean="0">
                <a:solidFill>
                  <a:schemeClr val="tx1"/>
                </a:solidFill>
              </a:rPr>
              <a:t>3. school </a:t>
            </a:r>
            <a:br>
              <a:rPr lang="en" dirty="0" smtClean="0">
                <a:solidFill>
                  <a:schemeClr val="tx1"/>
                </a:solidFill>
              </a:rPr>
            </a:br>
            <a:r>
              <a:rPr lang="en" dirty="0" smtClean="0">
                <a:solidFill>
                  <a:schemeClr val="tx1"/>
                </a:solidFill>
              </a:rPr>
              <a:t>4. notebook</a:t>
            </a:r>
            <a:br>
              <a:rPr lang="en" dirty="0" smtClean="0">
                <a:solidFill>
                  <a:schemeClr val="tx1"/>
                </a:solidFill>
              </a:rPr>
            </a:br>
            <a:r>
              <a:rPr lang="en" dirty="0" smtClean="0">
                <a:solidFill>
                  <a:schemeClr val="tx1"/>
                </a:solidFill>
              </a:rPr>
              <a:t>5. environment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39</Words>
  <Application>Microsoft Office PowerPoint</Application>
  <PresentationFormat>Presentación en pantalla (16:9)</PresentationFormat>
  <Paragraphs>14</Paragraphs>
  <Slides>11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Coming Soon</vt:lpstr>
      <vt:lpstr>Wingdings 3</vt:lpstr>
      <vt:lpstr>Arial</vt:lpstr>
      <vt:lpstr>Trebuchet MS</vt:lpstr>
      <vt:lpstr>Faceta</vt:lpstr>
      <vt:lpstr>WELCOME!</vt:lpstr>
      <vt:lpstr>Monday,September 23rd, 2024.</vt:lpstr>
      <vt:lpstr>Introduction  My name is_____.  I am ____ years old.  My favorite color is____.  My favorite food is ____. I am a/an  ____. </vt:lpstr>
      <vt:lpstr>* Good morning! * Good afternoon! * Good evening!  * Good night! * How are you? - Fine, thanks.  * Nice to meet you! * What´s up?   </vt:lpstr>
      <vt:lpstr>OVERVIEW</vt:lpstr>
      <vt:lpstr>Dictation 1.    11.  2.    12.  3.    13.  4.    14.  5.    15.  6.       7.       8.      9.      10.       </vt:lpstr>
      <vt:lpstr>Presentación de PowerPoint</vt:lpstr>
      <vt:lpstr>What is your favorite color?  My favorite color is ______ It´s ______  My favorite colors are ____ and   </vt:lpstr>
      <vt:lpstr>Vocabulary   1. teacher  2. classroom 3. school  4. notebook 5. environment</vt:lpstr>
      <vt:lpstr>Verb     play    </vt:lpstr>
      <vt:lpstr>Verb     run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Monday, February 13th, 2023</dc:title>
  <dc:creator>Patt</dc:creator>
  <cp:lastModifiedBy>Patt</cp:lastModifiedBy>
  <cp:revision>31</cp:revision>
  <dcterms:modified xsi:type="dcterms:W3CDTF">2024-09-24T03:04:22Z</dcterms:modified>
</cp:coreProperties>
</file>