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49" r:id="rId1"/>
  </p:sldMasterIdLst>
  <p:notesMasterIdLst>
    <p:notesMasterId r:id="rId11"/>
  </p:notesMasterIdLst>
  <p:sldIdLst>
    <p:sldId id="341" r:id="rId2"/>
    <p:sldId id="344" r:id="rId3"/>
    <p:sldId id="259" r:id="rId4"/>
    <p:sldId id="346" r:id="rId5"/>
    <p:sldId id="342" r:id="rId6"/>
    <p:sldId id="343" r:id="rId7"/>
    <p:sldId id="260" r:id="rId8"/>
    <p:sldId id="340" r:id="rId9"/>
    <p:sldId id="345" r:id="rId10"/>
  </p:sldIdLst>
  <p:sldSz cx="9144000" cy="5143500" type="screen16x9"/>
  <p:notesSz cx="6858000" cy="9144000"/>
  <p:embeddedFontLst>
    <p:embeddedFont>
      <p:font typeface="Wingdings 3" panose="05040102010807070707" pitchFamily="18" charset="2"/>
      <p:regular r:id="rId12"/>
    </p:embeddedFont>
    <p:embeddedFont>
      <p:font typeface="Coming Soon" panose="020B0604020202020204" charset="0"/>
      <p:regular r:id="rId13"/>
    </p:embeddedFont>
    <p:embeddedFont>
      <p:font typeface="Trebuchet MS" panose="020B0603020202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E503F1-B9C1-4896-842B-E77E709DE1CE}">
  <a:tblStyle styleId="{25E503F1-B9C1-4896-842B-E77E709DE1C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3-02-16T03:30:45.2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21208 9562 0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75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87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8058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0089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0745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466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808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9293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86769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2049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68233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8825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9061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4476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77022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05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323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302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508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9514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0228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7930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197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7314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6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7" r:id="rId17"/>
    <p:sldLayoutId id="2147483768" r:id="rId18"/>
  </p:sldLayoutIdLst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"/>
          <p:cNvSpPr txBox="1">
            <a:spLocks noGrp="1"/>
          </p:cNvSpPr>
          <p:nvPr>
            <p:ph type="ctrTitle"/>
          </p:nvPr>
        </p:nvSpPr>
        <p:spPr>
          <a:xfrm>
            <a:off x="581891" y="155864"/>
            <a:ext cx="7533409" cy="21820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200" dirty="0" err="1" smtClean="0">
                <a:solidFill>
                  <a:schemeClr val="accent2"/>
                </a:solidFill>
              </a:rPr>
              <a:t>Good</a:t>
            </a:r>
            <a:r>
              <a:rPr lang="es-MX" sz="7200" dirty="0" smtClean="0">
                <a:solidFill>
                  <a:schemeClr val="accent2"/>
                </a:solidFill>
              </a:rPr>
              <a:t> </a:t>
            </a:r>
            <a:r>
              <a:rPr lang="es-MX" sz="7200" dirty="0" err="1" smtClean="0">
                <a:solidFill>
                  <a:schemeClr val="accent2"/>
                </a:solidFill>
              </a:rPr>
              <a:t>afternoon</a:t>
            </a:r>
            <a:r>
              <a:rPr lang="es-MX" sz="7200" dirty="0" smtClean="0">
                <a:solidFill>
                  <a:schemeClr val="accent2"/>
                </a:solidFill>
              </a:rPr>
              <a:t>!</a:t>
            </a:r>
            <a:endParaRPr sz="7200" dirty="0">
              <a:solidFill>
                <a:schemeClr val="accent2"/>
              </a:solidFill>
            </a:endParaRPr>
          </a:p>
        </p:txBody>
      </p:sp>
      <p:sp>
        <p:nvSpPr>
          <p:cNvPr id="318" name="Google Shape;318;p5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1093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" y="810491"/>
            <a:ext cx="9029700" cy="2971800"/>
          </a:xfrm>
        </p:spPr>
        <p:txBody>
          <a:bodyPr>
            <a:normAutofit/>
          </a:bodyPr>
          <a:lstStyle/>
          <a:p>
            <a:r>
              <a:rPr lang="es-MX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Thursday,September</a:t>
            </a:r>
            <a:r>
              <a:rPr lang="es-MX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26th, 2024.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17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5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353" name="Google Shape;353;p5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can enter a subtitle here if you need it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53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pic>
        <p:nvPicPr>
          <p:cNvPr id="350" name="Google Shape;350;p5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5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7822" y="863365"/>
            <a:ext cx="5748338" cy="419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3"/>
          <p:cNvSpPr txBox="1">
            <a:spLocks noGrp="1"/>
          </p:cNvSpPr>
          <p:nvPr>
            <p:ph type="title"/>
          </p:nvPr>
        </p:nvSpPr>
        <p:spPr>
          <a:xfrm>
            <a:off x="1007918" y="322118"/>
            <a:ext cx="5463082" cy="48213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Dictation</a:t>
            </a:r>
            <a:br>
              <a:rPr lang="en" dirty="0" smtClean="0"/>
            </a:br>
            <a:r>
              <a:rPr lang="en" sz="2400" dirty="0" smtClean="0"/>
              <a:t>1. 			 </a:t>
            </a:r>
            <a:br>
              <a:rPr lang="en" sz="2400" dirty="0" smtClean="0"/>
            </a:br>
            <a:r>
              <a:rPr lang="en" sz="2400" dirty="0" smtClean="0"/>
              <a:t>2. 			 </a:t>
            </a:r>
            <a:br>
              <a:rPr lang="en" sz="2400" dirty="0" smtClean="0"/>
            </a:br>
            <a:r>
              <a:rPr lang="en" sz="2400" dirty="0" smtClean="0"/>
              <a:t>3. 			 </a:t>
            </a:r>
            <a:br>
              <a:rPr lang="en" sz="2400" dirty="0" smtClean="0"/>
            </a:br>
            <a:r>
              <a:rPr lang="en" sz="2400" dirty="0" smtClean="0"/>
              <a:t>4.				 </a:t>
            </a:r>
            <a:r>
              <a:rPr lang="en" sz="2400" dirty="0"/>
              <a:t/>
            </a:r>
            <a:br>
              <a:rPr lang="en" sz="2400" dirty="0"/>
            </a:br>
            <a:r>
              <a:rPr lang="en" sz="2400" dirty="0" smtClean="0"/>
              <a:t>5. 			 </a:t>
            </a:r>
            <a:br>
              <a:rPr lang="en" sz="2400" dirty="0" smtClean="0"/>
            </a:br>
            <a:r>
              <a:rPr lang="en" sz="2400" dirty="0"/>
              <a:t> </a:t>
            </a:r>
            <a:r>
              <a:rPr lang="en" sz="2400" dirty="0" smtClean="0"/>
              <a:t>	6.					 </a:t>
            </a:r>
            <a:br>
              <a:rPr lang="en" sz="2400" dirty="0" smtClean="0"/>
            </a:br>
            <a:r>
              <a:rPr lang="en" sz="2400" dirty="0" smtClean="0"/>
              <a:t>	7.					 </a:t>
            </a:r>
            <a:br>
              <a:rPr lang="en" sz="2400" dirty="0" smtClean="0"/>
            </a:br>
            <a:r>
              <a:rPr lang="en" sz="2400" dirty="0" smtClean="0"/>
              <a:t>				 </a:t>
            </a:r>
            <a:br>
              <a:rPr lang="en" sz="2400" dirty="0" smtClean="0"/>
            </a:br>
            <a:r>
              <a:rPr lang="en" dirty="0" smtClean="0"/>
              <a:t> </a:t>
            </a:r>
            <a:endParaRPr dirty="0"/>
          </a:p>
        </p:txBody>
      </p:sp>
      <p:pic>
        <p:nvPicPr>
          <p:cNvPr id="350" name="Google Shape;350;p5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5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89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10" y="493156"/>
            <a:ext cx="7875032" cy="426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4"/>
          <p:cNvSpPr txBox="1">
            <a:spLocks noGrp="1"/>
          </p:cNvSpPr>
          <p:nvPr>
            <p:ph type="title"/>
          </p:nvPr>
        </p:nvSpPr>
        <p:spPr>
          <a:xfrm>
            <a:off x="675409" y="711181"/>
            <a:ext cx="6592166" cy="38296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0070C0"/>
                </a:solidFill>
              </a:rPr>
              <a:t>What is your favorite color?</a:t>
            </a:r>
            <a:br>
              <a:rPr lang="en" dirty="0" smtClean="0">
                <a:solidFill>
                  <a:srgbClr val="0070C0"/>
                </a:solidFill>
              </a:rPr>
            </a:br>
            <a:r>
              <a:rPr lang="en" dirty="0">
                <a:solidFill>
                  <a:srgbClr val="0070C0"/>
                </a:solidFill>
              </a:rPr>
              <a:t/>
            </a:r>
            <a:br>
              <a:rPr lang="en" dirty="0">
                <a:solidFill>
                  <a:srgbClr val="0070C0"/>
                </a:solidFill>
              </a:rPr>
            </a:br>
            <a:r>
              <a:rPr lang="en" dirty="0" smtClean="0">
                <a:solidFill>
                  <a:srgbClr val="0070C0"/>
                </a:solidFill>
              </a:rPr>
              <a:t>My favorite color is ______</a:t>
            </a:r>
            <a:br>
              <a:rPr lang="en" dirty="0" smtClean="0">
                <a:solidFill>
                  <a:srgbClr val="0070C0"/>
                </a:solidFill>
              </a:rPr>
            </a:br>
            <a:r>
              <a:rPr lang="en" dirty="0" smtClean="0">
                <a:solidFill>
                  <a:srgbClr val="0070C0"/>
                </a:solidFill>
              </a:rPr>
              <a:t>It´s ______</a:t>
            </a:r>
            <a:br>
              <a:rPr lang="en" dirty="0" smtClean="0">
                <a:solidFill>
                  <a:srgbClr val="0070C0"/>
                </a:solidFill>
              </a:rPr>
            </a:br>
            <a:r>
              <a:rPr lang="en" dirty="0">
                <a:solidFill>
                  <a:srgbClr val="0070C0"/>
                </a:solidFill>
              </a:rPr>
              <a:t/>
            </a:r>
            <a:br>
              <a:rPr lang="en" dirty="0">
                <a:solidFill>
                  <a:srgbClr val="0070C0"/>
                </a:solidFill>
              </a:rPr>
            </a:br>
            <a:r>
              <a:rPr lang="en" dirty="0" smtClean="0">
                <a:solidFill>
                  <a:srgbClr val="0070C0"/>
                </a:solidFill>
              </a:rPr>
              <a:t>My favorite colors are ____ </a:t>
            </a:r>
            <a:r>
              <a:rPr lang="en" dirty="0" smtClean="0">
                <a:solidFill>
                  <a:srgbClr val="FF0000"/>
                </a:solidFill>
              </a:rPr>
              <a:t>and</a:t>
            </a:r>
            <a:r>
              <a:rPr lang="en" dirty="0" smtClean="0">
                <a:solidFill>
                  <a:srgbClr val="0070C0"/>
                </a:solidFill>
              </a:rPr>
              <a:t>   </a:t>
            </a:r>
            <a:endParaRPr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/>
              <p14:cNvContentPartPr/>
              <p14:nvPr/>
            </p14:nvContentPartPr>
            <p14:xfrm>
              <a:off x="7634880" y="3442320"/>
              <a:ext cx="360" cy="360"/>
            </p14:xfrm>
          </p:contentPart>
        </mc:Choice>
        <mc:Fallback xmlns="">
          <p:pic>
            <p:nvPicPr>
              <p:cNvPr id="2" name="Entrada de lápiz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25520" y="34329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9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4"/>
          <p:cNvSpPr txBox="1">
            <a:spLocks noGrp="1"/>
          </p:cNvSpPr>
          <p:nvPr>
            <p:ph type="title"/>
          </p:nvPr>
        </p:nvSpPr>
        <p:spPr>
          <a:xfrm>
            <a:off x="675409" y="711181"/>
            <a:ext cx="3470564" cy="38296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 smtClean="0">
                <a:solidFill>
                  <a:schemeClr val="tx1"/>
                </a:solidFill>
              </a:rPr>
              <a:t>1. </a:t>
            </a:r>
            <a:r>
              <a:rPr lang="en" dirty="0" smtClean="0">
                <a:solidFill>
                  <a:schemeClr val="tx1"/>
                </a:solidFill>
              </a:rPr>
              <a:t>accountant</a:t>
            </a:r>
            <a:r>
              <a:rPr lang="en" dirty="0" smtClean="0">
                <a:solidFill>
                  <a:schemeClr val="tx1"/>
                </a:solidFill>
              </a:rPr>
              <a:t/>
            </a:r>
            <a:br>
              <a:rPr lang="en" dirty="0" smtClean="0">
                <a:solidFill>
                  <a:schemeClr val="tx1"/>
                </a:solidFill>
              </a:rPr>
            </a:br>
            <a:r>
              <a:rPr lang="en" dirty="0" smtClean="0">
                <a:solidFill>
                  <a:schemeClr val="tx1"/>
                </a:solidFill>
              </a:rPr>
              <a:t>2. </a:t>
            </a:r>
            <a:r>
              <a:rPr lang="en" dirty="0" smtClean="0">
                <a:solidFill>
                  <a:schemeClr val="tx1"/>
                </a:solidFill>
              </a:rPr>
              <a:t>student</a:t>
            </a:r>
            <a:r>
              <a:rPr lang="en" dirty="0" smtClean="0">
                <a:solidFill>
                  <a:schemeClr val="tx1"/>
                </a:solidFill>
              </a:rPr>
              <a:t/>
            </a:r>
            <a:br>
              <a:rPr lang="en" dirty="0" smtClean="0">
                <a:solidFill>
                  <a:schemeClr val="tx1"/>
                </a:solidFill>
              </a:rPr>
            </a:br>
            <a:r>
              <a:rPr lang="en" dirty="0" smtClean="0">
                <a:solidFill>
                  <a:schemeClr val="tx1"/>
                </a:solidFill>
              </a:rPr>
              <a:t>3. </a:t>
            </a:r>
            <a:r>
              <a:rPr lang="en" dirty="0" smtClean="0">
                <a:solidFill>
                  <a:schemeClr val="tx1"/>
                </a:solidFill>
              </a:rPr>
              <a:t>table</a:t>
            </a:r>
            <a:r>
              <a:rPr lang="en" dirty="0" smtClean="0">
                <a:solidFill>
                  <a:schemeClr val="tx1"/>
                </a:solidFill>
              </a:rPr>
              <a:t/>
            </a:r>
            <a:br>
              <a:rPr lang="en" dirty="0" smtClean="0">
                <a:solidFill>
                  <a:schemeClr val="tx1"/>
                </a:solidFill>
              </a:rPr>
            </a:br>
            <a:r>
              <a:rPr lang="en" dirty="0" smtClean="0">
                <a:solidFill>
                  <a:schemeClr val="tx1"/>
                </a:solidFill>
              </a:rPr>
              <a:t>4. </a:t>
            </a:r>
            <a:r>
              <a:rPr lang="en" dirty="0" smtClean="0">
                <a:solidFill>
                  <a:schemeClr val="tx1"/>
                </a:solidFill>
              </a:rPr>
              <a:t>amusement park</a:t>
            </a:r>
            <a:r>
              <a:rPr lang="en" dirty="0" smtClean="0">
                <a:solidFill>
                  <a:schemeClr val="tx1"/>
                </a:solidFill>
              </a:rPr>
              <a:t/>
            </a:r>
            <a:br>
              <a:rPr lang="en" dirty="0" smtClean="0">
                <a:solidFill>
                  <a:schemeClr val="tx1"/>
                </a:solidFill>
              </a:rPr>
            </a:br>
            <a:r>
              <a:rPr lang="en" dirty="0" smtClean="0">
                <a:solidFill>
                  <a:schemeClr val="tx1"/>
                </a:solidFill>
              </a:rPr>
              <a:t>5. </a:t>
            </a:r>
            <a:r>
              <a:rPr lang="en" dirty="0" smtClean="0">
                <a:solidFill>
                  <a:schemeClr val="tx1"/>
                </a:solidFill>
              </a:rPr>
              <a:t>supermarket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4"/>
          <p:cNvSpPr txBox="1">
            <a:spLocks noGrp="1"/>
          </p:cNvSpPr>
          <p:nvPr>
            <p:ph type="title"/>
          </p:nvPr>
        </p:nvSpPr>
        <p:spPr>
          <a:xfrm>
            <a:off x="675408" y="711181"/>
            <a:ext cx="3803073" cy="38296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</a:t>
            </a:r>
            <a:b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</a:t>
            </a: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/>
              <a:t/>
            </a:r>
            <a:br>
              <a:rPr lang="en" dirty="0"/>
            </a:br>
            <a:r>
              <a:rPr lang="en" sz="6600" dirty="0" smtClean="0">
                <a:solidFill>
                  <a:srgbClr val="002060"/>
                </a:solidFill>
              </a:rPr>
              <a:t> </a:t>
            </a:r>
            <a:br>
              <a:rPr lang="en" sz="6600" dirty="0" smtClean="0">
                <a:solidFill>
                  <a:srgbClr val="002060"/>
                </a:solidFill>
              </a:rPr>
            </a:br>
            <a:r>
              <a:rPr lang="en" sz="6600" dirty="0" smtClean="0">
                <a:solidFill>
                  <a:srgbClr val="002060"/>
                </a:solidFill>
              </a:rPr>
              <a:t>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>
                <a:solidFill>
                  <a:srgbClr val="002060"/>
                </a:solidFill>
              </a:rPr>
              <a:t/>
            </a:r>
            <a:br>
              <a:rPr lang="en" dirty="0" smtClean="0">
                <a:solidFill>
                  <a:srgbClr val="002060"/>
                </a:solidFill>
              </a:rPr>
            </a:br>
            <a:endParaRPr dirty="0"/>
          </a:p>
        </p:txBody>
      </p:sp>
      <p:pic>
        <p:nvPicPr>
          <p:cNvPr id="1026" name="Picture 2" descr="One meal a day: Health benefits and ris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171" y="1664793"/>
            <a:ext cx="3421785" cy="192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5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4"/>
          <p:cNvSpPr txBox="1">
            <a:spLocks noGrp="1"/>
          </p:cNvSpPr>
          <p:nvPr>
            <p:ph type="title"/>
          </p:nvPr>
        </p:nvSpPr>
        <p:spPr>
          <a:xfrm>
            <a:off x="675408" y="711181"/>
            <a:ext cx="3803073" cy="38296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</a:t>
            </a:r>
            <a:b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</a:t>
            </a:r>
            <a:r>
              <a:rPr lang="en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/>
              <a:t/>
            </a:r>
            <a:br>
              <a:rPr lang="en" dirty="0"/>
            </a:br>
            <a:r>
              <a:rPr lang="en" sz="6600" dirty="0" smtClean="0">
                <a:solidFill>
                  <a:srgbClr val="002060"/>
                </a:solidFill>
              </a:rPr>
              <a:t/>
            </a:r>
            <a:br>
              <a:rPr lang="en" sz="6600" dirty="0" smtClean="0">
                <a:solidFill>
                  <a:srgbClr val="002060"/>
                </a:solidFill>
              </a:rPr>
            </a:br>
            <a:r>
              <a:rPr lang="en" sz="6600" dirty="0" smtClean="0">
                <a:solidFill>
                  <a:srgbClr val="002060"/>
                </a:solidFill>
              </a:rPr>
              <a:t>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>
                <a:solidFill>
                  <a:srgbClr val="002060"/>
                </a:solidFill>
              </a:rPr>
              <a:t/>
            </a:r>
            <a:br>
              <a:rPr lang="en" dirty="0" smtClean="0">
                <a:solidFill>
                  <a:srgbClr val="002060"/>
                </a:solidFill>
              </a:rPr>
            </a:br>
            <a:endParaRPr dirty="0"/>
          </a:p>
        </p:txBody>
      </p:sp>
      <p:pic>
        <p:nvPicPr>
          <p:cNvPr id="2050" name="Picture 2" descr="Reseña Crítica de 'Drive': Ryan Gosling Acelera hacia una Película de Cul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055" y="1454960"/>
            <a:ext cx="3456420" cy="191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1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30</Words>
  <Application>Microsoft Office PowerPoint</Application>
  <PresentationFormat>Presentación en pantalla (16:9)</PresentationFormat>
  <Paragraphs>10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Wingdings 3</vt:lpstr>
      <vt:lpstr>Arial</vt:lpstr>
      <vt:lpstr>Coming Soon</vt:lpstr>
      <vt:lpstr>Trebuchet MS</vt:lpstr>
      <vt:lpstr>Faceta</vt:lpstr>
      <vt:lpstr>Good afternoon!</vt:lpstr>
      <vt:lpstr>Thursday,September 26th, 2024.</vt:lpstr>
      <vt:lpstr>OVERVIEW</vt:lpstr>
      <vt:lpstr>Dictation 1.      2.      3.      4.      5.        6.        7.              </vt:lpstr>
      <vt:lpstr>Presentación de PowerPoint</vt:lpstr>
      <vt:lpstr>What is your favorite color?  My favorite color is ______ It´s ______  My favorite colors are ____ and   </vt:lpstr>
      <vt:lpstr>Vocabulary   1. accountant 2. student 3. table 4. amusement park 5. supermarket</vt:lpstr>
      <vt:lpstr>Verb   eat         </vt:lpstr>
      <vt:lpstr>Verb   drive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February 13th, 2023</dc:title>
  <dc:creator>Patt</dc:creator>
  <cp:lastModifiedBy>Patt</cp:lastModifiedBy>
  <cp:revision>30</cp:revision>
  <dcterms:modified xsi:type="dcterms:W3CDTF">2024-09-26T22:04:45Z</dcterms:modified>
</cp:coreProperties>
</file>